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316" r:id="rId3"/>
    <p:sldId id="317" r:id="rId4"/>
    <p:sldId id="318" r:id="rId5"/>
    <p:sldId id="319" r:id="rId6"/>
    <p:sldId id="320" r:id="rId7"/>
    <p:sldId id="329" r:id="rId8"/>
    <p:sldId id="321" r:id="rId9"/>
    <p:sldId id="322" r:id="rId10"/>
    <p:sldId id="323" r:id="rId11"/>
    <p:sldId id="324" r:id="rId12"/>
    <p:sldId id="325" r:id="rId1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320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AR PL UMing HK" pitchFamily="2"/>
              <a:cs typeface="Lohit Hindi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E322FB6-5013-4139-A0CF-16624C3939F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AR PL UMing H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5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fld id="{9FE91024-385F-49F7-8ABB-767B90F1FE20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253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cs-CZ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4D243-9A5E-449D-9020-5773B32C9927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217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89943-5CC0-4300-8C4C-8F668B2B13B4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491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6788" y="1800225"/>
            <a:ext cx="2259012" cy="43529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9750" y="1800225"/>
            <a:ext cx="6624638" cy="43529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D0B104-4470-4B87-AD37-0649C7710E8E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192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92A125-491F-471C-A832-7352EA626EEC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079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38960-D2CD-4AF4-B1AD-27951C25DCD6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757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E9BDAC-FE7C-4640-B360-2B638F4C8C87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466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3779838"/>
            <a:ext cx="4459287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3779838"/>
            <a:ext cx="4460875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5F715-8C99-4252-904F-C6FACA9E392A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09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ADC9A0-5A57-4F17-8B4C-97AF2888A78E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92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048491-80A6-4D70-B54F-8F641F93A59E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681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30BC40-46A6-4C87-A932-82A239994CB6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302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D8972E-37BE-421C-AE27-788885B676BE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417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C3AC3B-1F49-48F9-AE3E-DB9FF77CE170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98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51BB77-904F-4D0B-BC65-3207165236A1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788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0B320B-B1BD-40AF-B4C7-15F028CB7285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566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2339975"/>
            <a:ext cx="2266950" cy="36004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2339975"/>
            <a:ext cx="6653212" cy="3600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2091BC-28F6-49B1-9612-A56D50E67E1F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918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815826-B405-4A41-B66E-E724459A4F52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681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2879725"/>
            <a:ext cx="4441825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3975" y="2879725"/>
            <a:ext cx="4441825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F68591-7278-495F-B428-1E262EFBDC37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42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C3AA69-C2AD-4150-A6E7-E84E2DC86529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1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C8B982-186A-46FB-A59B-38F882FE9FB9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243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F3AFF1-6491-4C06-8D9D-7AE26E863473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804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9BE2EF-0413-4019-BFA8-769B1AD56502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62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D3FFDD-AE3F-4F52-B188-501B29D77F50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185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 flipH="1">
            <a:off x="0" y="6660000"/>
            <a:ext cx="396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94BD5E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  <p:sp>
        <p:nvSpPr>
          <p:cNvPr id="3" name="Volný tvar 2"/>
          <p:cNvSpPr/>
          <p:nvPr/>
        </p:nvSpPr>
        <p:spPr>
          <a:xfrm flipV="1">
            <a:off x="3960000" y="6660000"/>
            <a:ext cx="612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BD5E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96800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kupina 4"/>
          <p:cNvGrpSpPr/>
          <p:nvPr/>
        </p:nvGrpSpPr>
        <p:grpSpPr>
          <a:xfrm>
            <a:off x="8780400" y="354600"/>
            <a:ext cx="795240" cy="1194840"/>
            <a:chOff x="8780400" y="354600"/>
            <a:chExt cx="795240" cy="1194840"/>
          </a:xfrm>
        </p:grpSpPr>
        <p:sp>
          <p:nvSpPr>
            <p:cNvPr id="6" name="Volný tvar 5"/>
            <p:cNvSpPr/>
            <p:nvPr/>
          </p:nvSpPr>
          <p:spPr>
            <a:xfrm>
              <a:off x="8780400" y="354600"/>
              <a:ext cx="795240" cy="1114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0" h="3096">
                  <a:moveTo>
                    <a:pt x="0" y="3096"/>
                  </a:moveTo>
                  <a:lnTo>
                    <a:pt x="2210" y="3096"/>
                  </a:lnTo>
                  <a:lnTo>
                    <a:pt x="2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8780400" y="354600"/>
              <a:ext cx="795240" cy="1114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0" h="3096">
                  <a:moveTo>
                    <a:pt x="2210" y="3096"/>
                  </a:moveTo>
                  <a:lnTo>
                    <a:pt x="0" y="3096"/>
                  </a:lnTo>
                  <a:lnTo>
                    <a:pt x="0" y="0"/>
                  </a:lnTo>
                  <a:lnTo>
                    <a:pt x="2210" y="0"/>
                  </a:lnTo>
                  <a:close/>
                </a:path>
              </a:pathLst>
            </a:custGeom>
            <a:noFill/>
            <a:ln w="720">
              <a:solidFill>
                <a:srgbClr val="000000"/>
              </a:solidFill>
              <a:prstDash val="solid"/>
            </a:ln>
          </p:spPr>
          <p:txBody>
            <a:bodyPr vert="horz" wrap="none" lIns="360" tIns="360" rIns="360" bIns="36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9137160" y="388080"/>
              <a:ext cx="404640" cy="91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5" h="2529">
                  <a:moveTo>
                    <a:pt x="0" y="2525"/>
                  </a:moveTo>
                  <a:lnTo>
                    <a:pt x="307" y="2525"/>
                  </a:lnTo>
                  <a:cubicBezTo>
                    <a:pt x="307" y="2525"/>
                    <a:pt x="627" y="2091"/>
                    <a:pt x="793" y="1691"/>
                  </a:cubicBezTo>
                  <a:cubicBezTo>
                    <a:pt x="959" y="1291"/>
                    <a:pt x="1128" y="810"/>
                    <a:pt x="1123" y="737"/>
                  </a:cubicBezTo>
                  <a:cubicBezTo>
                    <a:pt x="1118" y="663"/>
                    <a:pt x="1125" y="1"/>
                    <a:pt x="1125" y="1"/>
                  </a:cubicBezTo>
                  <a:lnTo>
                    <a:pt x="952" y="0"/>
                  </a:lnTo>
                  <a:cubicBezTo>
                    <a:pt x="952" y="0"/>
                    <a:pt x="1028" y="851"/>
                    <a:pt x="766" y="1383"/>
                  </a:cubicBezTo>
                  <a:cubicBezTo>
                    <a:pt x="505" y="1914"/>
                    <a:pt x="263" y="2413"/>
                    <a:pt x="7" y="2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9138600" y="388080"/>
              <a:ext cx="403200" cy="90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" h="2525">
                  <a:moveTo>
                    <a:pt x="0" y="2525"/>
                  </a:moveTo>
                  <a:lnTo>
                    <a:pt x="303" y="2525"/>
                  </a:lnTo>
                  <a:cubicBezTo>
                    <a:pt x="303" y="2525"/>
                    <a:pt x="681" y="2037"/>
                    <a:pt x="781" y="1685"/>
                  </a:cubicBezTo>
                  <a:cubicBezTo>
                    <a:pt x="880" y="1333"/>
                    <a:pt x="781" y="1685"/>
                    <a:pt x="781" y="1685"/>
                  </a:cubicBezTo>
                  <a:cubicBezTo>
                    <a:pt x="781" y="1685"/>
                    <a:pt x="1136" y="917"/>
                    <a:pt x="1121" y="728"/>
                  </a:cubicBezTo>
                  <a:cubicBezTo>
                    <a:pt x="1106" y="539"/>
                    <a:pt x="1121" y="1"/>
                    <a:pt x="1121" y="1"/>
                  </a:cubicBezTo>
                  <a:lnTo>
                    <a:pt x="948" y="0"/>
                  </a:lnTo>
                  <a:cubicBezTo>
                    <a:pt x="948" y="0"/>
                    <a:pt x="1037" y="844"/>
                    <a:pt x="755" y="1401"/>
                  </a:cubicBezTo>
                  <a:cubicBezTo>
                    <a:pt x="474" y="1958"/>
                    <a:pt x="165" y="2510"/>
                    <a:pt x="0" y="2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814599" y="388440"/>
              <a:ext cx="727200" cy="908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1" h="2524">
                  <a:moveTo>
                    <a:pt x="2021" y="2524"/>
                  </a:moveTo>
                  <a:lnTo>
                    <a:pt x="0" y="2524"/>
                  </a:lnTo>
                  <a:lnTo>
                    <a:pt x="0" y="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279DC1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851680" y="982080"/>
              <a:ext cx="31176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80" b="0" i="0" u="none" strike="noStrike" kern="1200">
                  <a:ln>
                    <a:noFill/>
                  </a:ln>
                  <a:solidFill>
                    <a:srgbClr val="FFFFFF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víry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8851680" y="789119"/>
              <a:ext cx="30852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80" b="0" i="0" u="none" strike="noStrike" kern="1200">
                  <a:ln>
                    <a:noFill/>
                  </a:ln>
                  <a:solidFill>
                    <a:srgbClr val="FFFFFF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dny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242280" y="1306440"/>
              <a:ext cx="262800" cy="228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28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2015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850240" y="1299960"/>
              <a:ext cx="300960" cy="239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35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Praha</a:t>
              </a: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9136800" y="387720"/>
              <a:ext cx="40680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1" h="2536">
                  <a:moveTo>
                    <a:pt x="10" y="2527"/>
                  </a:moveTo>
                  <a:lnTo>
                    <a:pt x="313" y="2527"/>
                  </a:lnTo>
                  <a:cubicBezTo>
                    <a:pt x="313" y="2527"/>
                    <a:pt x="632" y="2060"/>
                    <a:pt x="791" y="1686"/>
                  </a:cubicBezTo>
                  <a:cubicBezTo>
                    <a:pt x="949" y="1312"/>
                    <a:pt x="1072" y="1024"/>
                    <a:pt x="1129" y="737"/>
                  </a:cubicBezTo>
                  <a:lnTo>
                    <a:pt x="1131" y="42"/>
                  </a:lnTo>
                  <a:lnTo>
                    <a:pt x="1131" y="2"/>
                  </a:lnTo>
                  <a:lnTo>
                    <a:pt x="958" y="0"/>
                  </a:lnTo>
                  <a:cubicBezTo>
                    <a:pt x="958" y="0"/>
                    <a:pt x="1131" y="535"/>
                    <a:pt x="766" y="1394"/>
                  </a:cubicBezTo>
                  <a:cubicBezTo>
                    <a:pt x="401" y="2253"/>
                    <a:pt x="0" y="2536"/>
                    <a:pt x="0" y="2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9151919" y="383760"/>
              <a:ext cx="350640" cy="69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5" h="1927">
                  <a:moveTo>
                    <a:pt x="113" y="11"/>
                  </a:moveTo>
                  <a:cubicBezTo>
                    <a:pt x="113" y="11"/>
                    <a:pt x="-70" y="1080"/>
                    <a:pt x="725" y="1574"/>
                  </a:cubicBezTo>
                  <a:lnTo>
                    <a:pt x="969" y="1729"/>
                  </a:lnTo>
                  <a:lnTo>
                    <a:pt x="975" y="1927"/>
                  </a:lnTo>
                  <a:cubicBezTo>
                    <a:pt x="975" y="1927"/>
                    <a:pt x="-92" y="167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9152280" y="1288440"/>
              <a:ext cx="83160" cy="26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46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   </a:t>
              </a:r>
            </a:p>
          </p:txBody>
        </p:sp>
      </p:grpSp>
      <p:sp>
        <p:nvSpPr>
          <p:cNvPr id="18" name="Volný tvar 17"/>
          <p:cNvSpPr/>
          <p:nvPr/>
        </p:nvSpPr>
        <p:spPr>
          <a:xfrm>
            <a:off x="3816000" y="-468000"/>
            <a:ext cx="4733640" cy="16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50" h="4500">
                <a:moveTo>
                  <a:pt x="0" y="4500"/>
                </a:moveTo>
                <a:cubicBezTo>
                  <a:pt x="0" y="3000"/>
                  <a:pt x="0" y="2500"/>
                  <a:pt x="0" y="500"/>
                </a:cubicBezTo>
                <a:cubicBezTo>
                  <a:pt x="4354" y="-586"/>
                  <a:pt x="1146" y="1086"/>
                  <a:pt x="5500" y="0"/>
                </a:cubicBezTo>
                <a:cubicBezTo>
                  <a:pt x="5863" y="1456"/>
                  <a:pt x="12787" y="-90"/>
                  <a:pt x="13150" y="1366"/>
                </a:cubicBezTo>
                <a:cubicBezTo>
                  <a:pt x="8796" y="2451"/>
                  <a:pt x="4354" y="3415"/>
                  <a:pt x="0" y="4500"/>
                </a:cubicBezTo>
                <a:close/>
              </a:path>
            </a:pathLst>
          </a:custGeom>
          <a:solidFill>
            <a:srgbClr val="279DC1"/>
          </a:solidFill>
          <a:ln>
            <a:noFill/>
            <a:prstDash val="solid"/>
          </a:ln>
        </p:spPr>
        <p:txBody>
          <a:bodyPr lIns="24840" tIns="24840" rIns="24840" bIns="2484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  <p:sp>
        <p:nvSpPr>
          <p:cNvPr id="19" name="Zástupný symbol pro nadpis 18"/>
          <p:cNvSpPr txBox="1">
            <a:spLocks noGrp="1"/>
          </p:cNvSpPr>
          <p:nvPr>
            <p:ph type="title"/>
          </p:nvPr>
        </p:nvSpPr>
        <p:spPr>
          <a:xfrm>
            <a:off x="3240000" y="1800000"/>
            <a:ext cx="630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20" name="Zástupný symbol pro text 19"/>
          <p:cNvSpPr txBox="1">
            <a:spLocks noGrp="1"/>
          </p:cNvSpPr>
          <p:nvPr>
            <p:ph type="body" idx="1"/>
          </p:nvPr>
        </p:nvSpPr>
        <p:spPr>
          <a:xfrm>
            <a:off x="540000" y="2880000"/>
            <a:ext cx="9035640" cy="327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972"/>
              </a:spcAft>
              <a:buSzPct val="45000"/>
              <a:buFont typeface="StarSymbol"/>
              <a:buNone/>
              <a:defRPr lang="cs-CZ" sz="22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972"/>
              </a:spcAft>
              <a:buSzPct val="45000"/>
              <a:buFont typeface="StarSymbol"/>
              <a:buChar char="●"/>
              <a:defRPr lang="cs-CZ" sz="22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18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6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5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14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21" name="Zástupný symbol pro datum 20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Zástupný symbol pro zápatí 21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23" name="Zástupný symbol pro číslo snímku 22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fld id="{DACCEA30-BBE1-44D6-8371-5DA5FA5FBE97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r" rtl="0" hangingPunct="0">
        <a:tabLst/>
        <a:defRPr lang="cs-CZ" sz="4000" b="0" i="0" u="none" strike="noStrike" kern="1200">
          <a:ln>
            <a:noFill/>
          </a:ln>
          <a:solidFill>
            <a:srgbClr val="4C4C4C"/>
          </a:solidFill>
          <a:latin typeface="Candara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972"/>
        </a:spcAft>
        <a:tabLst/>
        <a:defRPr lang="cs-CZ" sz="2200" b="0" i="0" u="none" strike="noStrike" kern="1200">
          <a:ln>
            <a:noFill/>
          </a:ln>
          <a:solidFill>
            <a:srgbClr val="4C4C4C"/>
          </a:solidFill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 flipH="1">
            <a:off x="0" y="6660000"/>
            <a:ext cx="396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279DC1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  <p:sp>
        <p:nvSpPr>
          <p:cNvPr id="3" name="Volný tvar 2"/>
          <p:cNvSpPr/>
          <p:nvPr/>
        </p:nvSpPr>
        <p:spPr>
          <a:xfrm flipV="1">
            <a:off x="3960000" y="6660000"/>
            <a:ext cx="6120000" cy="9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79DC1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4096800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kupina 4"/>
          <p:cNvGrpSpPr/>
          <p:nvPr/>
        </p:nvGrpSpPr>
        <p:grpSpPr>
          <a:xfrm>
            <a:off x="8780400" y="354600"/>
            <a:ext cx="795240" cy="1194840"/>
            <a:chOff x="8780400" y="354600"/>
            <a:chExt cx="795240" cy="1194840"/>
          </a:xfrm>
        </p:grpSpPr>
        <p:sp>
          <p:nvSpPr>
            <p:cNvPr id="6" name="Volný tvar 5"/>
            <p:cNvSpPr/>
            <p:nvPr/>
          </p:nvSpPr>
          <p:spPr>
            <a:xfrm>
              <a:off x="8780400" y="354600"/>
              <a:ext cx="795240" cy="1114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0" h="3096">
                  <a:moveTo>
                    <a:pt x="0" y="3096"/>
                  </a:moveTo>
                  <a:lnTo>
                    <a:pt x="2210" y="3096"/>
                  </a:lnTo>
                  <a:lnTo>
                    <a:pt x="2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8780400" y="354600"/>
              <a:ext cx="795240" cy="1114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10" h="3096">
                  <a:moveTo>
                    <a:pt x="2210" y="3096"/>
                  </a:moveTo>
                  <a:lnTo>
                    <a:pt x="0" y="3096"/>
                  </a:lnTo>
                  <a:lnTo>
                    <a:pt x="0" y="0"/>
                  </a:lnTo>
                  <a:lnTo>
                    <a:pt x="2210" y="0"/>
                  </a:lnTo>
                  <a:close/>
                </a:path>
              </a:pathLst>
            </a:custGeom>
            <a:noFill/>
            <a:ln w="720">
              <a:solidFill>
                <a:srgbClr val="000000"/>
              </a:solidFill>
              <a:prstDash val="solid"/>
            </a:ln>
          </p:spPr>
          <p:txBody>
            <a:bodyPr vert="horz" wrap="none" lIns="360" tIns="360" rIns="360" bIns="36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9137160" y="388080"/>
              <a:ext cx="404640" cy="91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5" h="2529">
                  <a:moveTo>
                    <a:pt x="0" y="2525"/>
                  </a:moveTo>
                  <a:lnTo>
                    <a:pt x="307" y="2525"/>
                  </a:lnTo>
                  <a:cubicBezTo>
                    <a:pt x="307" y="2525"/>
                    <a:pt x="627" y="2091"/>
                    <a:pt x="793" y="1691"/>
                  </a:cubicBezTo>
                  <a:cubicBezTo>
                    <a:pt x="959" y="1291"/>
                    <a:pt x="1128" y="810"/>
                    <a:pt x="1123" y="737"/>
                  </a:cubicBezTo>
                  <a:cubicBezTo>
                    <a:pt x="1118" y="663"/>
                    <a:pt x="1125" y="1"/>
                    <a:pt x="1125" y="1"/>
                  </a:cubicBezTo>
                  <a:lnTo>
                    <a:pt x="952" y="0"/>
                  </a:lnTo>
                  <a:cubicBezTo>
                    <a:pt x="952" y="0"/>
                    <a:pt x="1028" y="851"/>
                    <a:pt x="766" y="1383"/>
                  </a:cubicBezTo>
                  <a:cubicBezTo>
                    <a:pt x="505" y="1914"/>
                    <a:pt x="263" y="2413"/>
                    <a:pt x="7" y="2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9138600" y="388080"/>
              <a:ext cx="403200" cy="90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21" h="2525">
                  <a:moveTo>
                    <a:pt x="0" y="2525"/>
                  </a:moveTo>
                  <a:lnTo>
                    <a:pt x="303" y="2525"/>
                  </a:lnTo>
                  <a:cubicBezTo>
                    <a:pt x="303" y="2525"/>
                    <a:pt x="681" y="2037"/>
                    <a:pt x="781" y="1685"/>
                  </a:cubicBezTo>
                  <a:cubicBezTo>
                    <a:pt x="880" y="1333"/>
                    <a:pt x="781" y="1685"/>
                    <a:pt x="781" y="1685"/>
                  </a:cubicBezTo>
                  <a:cubicBezTo>
                    <a:pt x="781" y="1685"/>
                    <a:pt x="1136" y="917"/>
                    <a:pt x="1121" y="728"/>
                  </a:cubicBezTo>
                  <a:cubicBezTo>
                    <a:pt x="1106" y="539"/>
                    <a:pt x="1121" y="1"/>
                    <a:pt x="1121" y="1"/>
                  </a:cubicBezTo>
                  <a:lnTo>
                    <a:pt x="948" y="0"/>
                  </a:lnTo>
                  <a:cubicBezTo>
                    <a:pt x="948" y="0"/>
                    <a:pt x="1037" y="844"/>
                    <a:pt x="755" y="1401"/>
                  </a:cubicBezTo>
                  <a:cubicBezTo>
                    <a:pt x="474" y="1958"/>
                    <a:pt x="165" y="2510"/>
                    <a:pt x="0" y="2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814599" y="388440"/>
              <a:ext cx="727200" cy="908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21" h="2524">
                  <a:moveTo>
                    <a:pt x="2021" y="2524"/>
                  </a:moveTo>
                  <a:lnTo>
                    <a:pt x="0" y="2524"/>
                  </a:lnTo>
                  <a:lnTo>
                    <a:pt x="0" y="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279DC1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851680" y="982080"/>
              <a:ext cx="31176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80" b="0" i="0" u="none" strike="noStrike" kern="1200">
                  <a:ln>
                    <a:noFill/>
                  </a:ln>
                  <a:solidFill>
                    <a:srgbClr val="FFFFFF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víry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8851680" y="789119"/>
              <a:ext cx="308520" cy="36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080" b="0" i="0" u="none" strike="noStrike" kern="1200">
                  <a:ln>
                    <a:noFill/>
                  </a:ln>
                  <a:solidFill>
                    <a:srgbClr val="FFFFFF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dny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242280" y="1306440"/>
              <a:ext cx="262800" cy="2289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28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2015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850240" y="1299960"/>
              <a:ext cx="300960" cy="239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35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Praha</a:t>
              </a: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9136800" y="387720"/>
              <a:ext cx="406800" cy="9125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31" h="2536">
                  <a:moveTo>
                    <a:pt x="10" y="2527"/>
                  </a:moveTo>
                  <a:lnTo>
                    <a:pt x="313" y="2527"/>
                  </a:lnTo>
                  <a:cubicBezTo>
                    <a:pt x="313" y="2527"/>
                    <a:pt x="632" y="2060"/>
                    <a:pt x="791" y="1686"/>
                  </a:cubicBezTo>
                  <a:cubicBezTo>
                    <a:pt x="949" y="1312"/>
                    <a:pt x="1072" y="1024"/>
                    <a:pt x="1129" y="737"/>
                  </a:cubicBezTo>
                  <a:lnTo>
                    <a:pt x="1131" y="42"/>
                  </a:lnTo>
                  <a:lnTo>
                    <a:pt x="1131" y="2"/>
                  </a:lnTo>
                  <a:lnTo>
                    <a:pt x="958" y="0"/>
                  </a:lnTo>
                  <a:cubicBezTo>
                    <a:pt x="958" y="0"/>
                    <a:pt x="1131" y="535"/>
                    <a:pt x="766" y="1394"/>
                  </a:cubicBezTo>
                  <a:cubicBezTo>
                    <a:pt x="401" y="2253"/>
                    <a:pt x="0" y="2536"/>
                    <a:pt x="0" y="25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9151919" y="383760"/>
              <a:ext cx="350640" cy="693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5" h="1927">
                  <a:moveTo>
                    <a:pt x="113" y="11"/>
                  </a:moveTo>
                  <a:cubicBezTo>
                    <a:pt x="113" y="11"/>
                    <a:pt x="-70" y="1080"/>
                    <a:pt x="725" y="1574"/>
                  </a:cubicBezTo>
                  <a:lnTo>
                    <a:pt x="969" y="1729"/>
                  </a:lnTo>
                  <a:lnTo>
                    <a:pt x="975" y="1927"/>
                  </a:lnTo>
                  <a:cubicBezTo>
                    <a:pt x="975" y="1927"/>
                    <a:pt x="-92" y="167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cs-CZ" sz="1800" b="0" i="0" u="none" strike="noStrike" kern="1200">
                <a:ln>
                  <a:noFill/>
                </a:ln>
                <a:latin typeface="Arial" pitchFamily="18"/>
                <a:ea typeface="AR PL UMing HK" pitchFamily="2"/>
                <a:cs typeface="Lohit Hindi" pitchFamily="2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9152280" y="1288440"/>
              <a:ext cx="83160" cy="261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1460" b="0" i="0" u="none" strike="noStrike" kern="1200">
                  <a:ln>
                    <a:noFill/>
                  </a:ln>
                  <a:solidFill>
                    <a:srgbClr val="279DC1"/>
                  </a:solidFill>
                  <a:latin typeface="SakkalMajalla" pitchFamily="18"/>
                  <a:ea typeface="AR PL UMing HK" pitchFamily="2"/>
                  <a:cs typeface="SakkalMajalla" pitchFamily="2"/>
                </a:rPr>
                <a:t>   </a:t>
              </a:r>
            </a:p>
          </p:txBody>
        </p:sp>
      </p:grpSp>
      <p:sp>
        <p:nvSpPr>
          <p:cNvPr id="18" name="Zástupný symbol pro nadpis 17"/>
          <p:cNvSpPr txBox="1">
            <a:spLocks noGrp="1"/>
          </p:cNvSpPr>
          <p:nvPr>
            <p:ph type="title"/>
          </p:nvPr>
        </p:nvSpPr>
        <p:spPr>
          <a:xfrm>
            <a:off x="504359" y="2340000"/>
            <a:ext cx="9071640" cy="144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19" name="Zástupný symbol pro text 18"/>
          <p:cNvSpPr txBox="1">
            <a:spLocks noGrp="1"/>
          </p:cNvSpPr>
          <p:nvPr>
            <p:ph type="body" idx="1"/>
          </p:nvPr>
        </p:nvSpPr>
        <p:spPr>
          <a:xfrm>
            <a:off x="503999" y="3780000"/>
            <a:ext cx="907164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FreeSan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20" name="Zástupný symbol pro datum 19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21" name="Zástupný symbol pro zápatí 20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21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 Condensed" pitchFamily="2"/>
                <a:cs typeface="DejaVu Sans Condensed" pitchFamily="2"/>
              </a:defRPr>
            </a:lvl1pPr>
          </a:lstStyle>
          <a:p>
            <a:pPr lvl="0"/>
            <a:fld id="{F17BB76E-DDC4-4C0A-A7CD-A0D79C17F413}" type="slidenum">
              <a:rPr/>
              <a:pPr lvl="0"/>
              <a:t>‹#›</a:t>
            </a:fld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3816000" y="-468000"/>
            <a:ext cx="4733640" cy="16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150" h="4500">
                <a:moveTo>
                  <a:pt x="0" y="4500"/>
                </a:moveTo>
                <a:cubicBezTo>
                  <a:pt x="0" y="3000"/>
                  <a:pt x="0" y="2500"/>
                  <a:pt x="0" y="500"/>
                </a:cubicBezTo>
                <a:cubicBezTo>
                  <a:pt x="4354" y="-586"/>
                  <a:pt x="1146" y="1086"/>
                  <a:pt x="5500" y="0"/>
                </a:cubicBezTo>
                <a:cubicBezTo>
                  <a:pt x="5863" y="1456"/>
                  <a:pt x="12787" y="-90"/>
                  <a:pt x="13150" y="1366"/>
                </a:cubicBezTo>
                <a:cubicBezTo>
                  <a:pt x="8796" y="2451"/>
                  <a:pt x="4354" y="3415"/>
                  <a:pt x="0" y="4500"/>
                </a:cubicBezTo>
                <a:close/>
              </a:path>
            </a:pathLst>
          </a:custGeom>
          <a:solidFill>
            <a:srgbClr val="279DC1"/>
          </a:solidFill>
          <a:ln>
            <a:noFill/>
            <a:prstDash val="solid"/>
          </a:ln>
        </p:spPr>
        <p:txBody>
          <a:bodyPr lIns="24840" tIns="24840" rIns="24840" bIns="24840" anchor="ctr" anchorCtr="0"/>
          <a:lstStyle/>
          <a:p>
            <a:pPr lvl="0" rtl="0" hangingPunct="0">
              <a:buNone/>
              <a:tabLst/>
            </a:pPr>
            <a:endParaRPr lang="cs-CZ" sz="2400" kern="1200">
              <a:latin typeface="Times New Roman" pitchFamily="18"/>
              <a:ea typeface="DejaVu Sans Condensed" pitchFamily="2"/>
              <a:cs typeface="DejaVu Sans Condensed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cs-CZ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Evangelizace </a:t>
            </a:r>
            <a:r>
              <a:rPr lang="cs-CZ" dirty="0" smtClean="0"/>
              <a:t>doma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d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072" y="3851845"/>
            <a:ext cx="4392241" cy="27671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Čekání na příležitost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Rozhovor (dva lidé musí se shodnout na hovoru o tomtéž)</a:t>
            </a:r>
          </a:p>
          <a:p>
            <a:endParaRPr lang="cs-CZ" sz="3200" dirty="0"/>
          </a:p>
        </p:txBody>
      </p:sp>
      <p:pic>
        <p:nvPicPr>
          <p:cNvPr id="4" name="Obrázek 3" descr="sema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6216" y="3563813"/>
            <a:ext cx="4444999" cy="296544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 ještě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Mohu je pozvat na evangelizaci ve farnosti</a:t>
            </a:r>
          </a:p>
          <a:p>
            <a:r>
              <a:rPr lang="cs-CZ" sz="3200" dirty="0" smtClean="0"/>
              <a:t>Doprovodit je tam</a:t>
            </a:r>
            <a:endParaRPr lang="cs-CZ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880" y="2808111"/>
            <a:ext cx="8280673" cy="2483894"/>
          </a:xfrm>
        </p:spPr>
        <p:txBody>
          <a:bodyPr/>
          <a:lstStyle/>
          <a:p>
            <a:pPr algn="just">
              <a:buNone/>
            </a:pPr>
            <a:r>
              <a:rPr lang="cs-CZ" sz="3600" dirty="0" smtClean="0">
                <a:latin typeface="Calibri" pitchFamily="34" charset="0"/>
              </a:rPr>
              <a:t>dostanete sílu Ducha svatého, který na vás sestoupí, a budete mi svědky v </a:t>
            </a:r>
            <a:r>
              <a:rPr lang="cs-CZ" sz="3600" b="1" u="sng" dirty="0" smtClean="0">
                <a:latin typeface="Calibri" pitchFamily="34" charset="0"/>
              </a:rPr>
              <a:t>Jeruzalémě</a:t>
            </a:r>
            <a:r>
              <a:rPr lang="cs-CZ" sz="3600" dirty="0" smtClean="0">
                <a:latin typeface="Calibri" pitchFamily="34" charset="0"/>
              </a:rPr>
              <a:t> a v celém Judsku, </a:t>
            </a:r>
            <a:r>
              <a:rPr lang="cs-CZ" sz="3600" dirty="0" err="1" smtClean="0">
                <a:latin typeface="Calibri" pitchFamily="34" charset="0"/>
              </a:rPr>
              <a:t>Samařsku</a:t>
            </a:r>
            <a:r>
              <a:rPr lang="cs-CZ" sz="3600" dirty="0" smtClean="0">
                <a:latin typeface="Calibri" pitchFamily="34" charset="0"/>
              </a:rPr>
              <a:t> a až na sám konec země.“ 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44368" y="1343759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Sk 1,8</a:t>
            </a:r>
            <a:endParaRPr lang="cs-CZ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5936" y="1800000"/>
            <a:ext cx="7884064" cy="900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Jak se liší Jeruzalém a konec světa?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031" y="2915741"/>
            <a:ext cx="9072563" cy="4212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Konec světa „je daleko“</a:t>
            </a:r>
          </a:p>
          <a:p>
            <a:pPr>
              <a:buNone/>
            </a:pPr>
            <a:r>
              <a:rPr lang="cs-CZ" sz="3200" dirty="0" smtClean="0"/>
              <a:t>Naopak Jeruzalém</a:t>
            </a:r>
            <a:endParaRPr lang="cs-CZ" sz="3200" dirty="0" smtClean="0"/>
          </a:p>
          <a:p>
            <a:pPr lvl="1"/>
            <a:r>
              <a:rPr lang="cs-CZ" sz="2800" dirty="0" smtClean="0"/>
              <a:t>tam bydlím</a:t>
            </a:r>
            <a:endParaRPr lang="cs-CZ" sz="2800" dirty="0" smtClean="0"/>
          </a:p>
          <a:p>
            <a:pPr lvl="1"/>
            <a:r>
              <a:rPr lang="cs-CZ" sz="2800" dirty="0" smtClean="0"/>
              <a:t>Rozumím si s nimi, sdílíme stejnou víru  – Judsko</a:t>
            </a:r>
          </a:p>
          <a:p>
            <a:pPr lvl="1"/>
            <a:r>
              <a:rPr lang="cs-CZ" sz="2800" dirty="0" smtClean="0"/>
              <a:t>Ještě mi rozumí , už nesdílíme stejnou víru – </a:t>
            </a:r>
            <a:r>
              <a:rPr lang="cs-CZ" sz="2800" dirty="0" err="1" smtClean="0"/>
              <a:t>Samařsko</a:t>
            </a:r>
            <a:endParaRPr lang="cs-CZ" sz="2800" dirty="0" smtClean="0"/>
          </a:p>
          <a:p>
            <a:pPr lvl="1"/>
            <a:r>
              <a:rPr lang="cs-CZ" sz="2800" dirty="0" smtClean="0"/>
              <a:t> zbytek (ani o Ježíšovi nikdy neslyšeli)</a:t>
            </a:r>
          </a:p>
          <a:p>
            <a:pPr lvl="1"/>
            <a:endParaRPr lang="cs-CZ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5976" y="1907629"/>
            <a:ext cx="7560840" cy="900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místo, </a:t>
            </a:r>
            <a:r>
              <a:rPr lang="cs-CZ" dirty="0" smtClean="0"/>
              <a:t>kde bydlím</a:t>
            </a:r>
            <a:endParaRPr lang="cs-CZ" dirty="0"/>
          </a:p>
        </p:txBody>
      </p:sp>
      <p:pic>
        <p:nvPicPr>
          <p:cNvPr id="4" name="Zástupný symbol pro obsah 3" descr="tří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800" y="3059757"/>
            <a:ext cx="3230367" cy="1970524"/>
          </a:xfrm>
        </p:spPr>
      </p:pic>
      <p:pic>
        <p:nvPicPr>
          <p:cNvPr id="6" name="Obrázek 5" descr="p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424" y="5748786"/>
            <a:ext cx="2664296" cy="1810889"/>
          </a:xfrm>
          <a:prstGeom prst="rect">
            <a:avLst/>
          </a:prstGeom>
        </p:spPr>
      </p:pic>
      <p:pic>
        <p:nvPicPr>
          <p:cNvPr id="7" name="Obrázek 6" descr="SOV55f1f1_manage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392" y="2987749"/>
            <a:ext cx="2856359" cy="1899705"/>
          </a:xfrm>
          <a:prstGeom prst="rect">
            <a:avLst/>
          </a:prstGeom>
        </p:spPr>
      </p:pic>
      <p:pic>
        <p:nvPicPr>
          <p:cNvPr id="8" name="Obrázek 7" descr="k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832" y="5661284"/>
            <a:ext cx="2920601" cy="1898391"/>
          </a:xfrm>
          <a:prstGeom prst="rect">
            <a:avLst/>
          </a:prstGeom>
        </p:spPr>
      </p:pic>
      <p:pic>
        <p:nvPicPr>
          <p:cNvPr id="5" name="Obrázek 4" descr="do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6096" y="3995861"/>
            <a:ext cx="3312368" cy="21861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sz="8800" b="1" dirty="0" smtClean="0"/>
              <a:t>+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5856" y="3347789"/>
            <a:ext cx="9144769" cy="3924570"/>
          </a:xfrm>
        </p:spPr>
        <p:txBody>
          <a:bodyPr>
            <a:noAutofit/>
          </a:bodyPr>
          <a:lstStyle/>
          <a:p>
            <a:r>
              <a:rPr lang="cs-CZ" sz="2800" dirty="0" smtClean="0"/>
              <a:t>Výhody </a:t>
            </a:r>
          </a:p>
          <a:p>
            <a:pPr lvl="1"/>
            <a:r>
              <a:rPr lang="cs-CZ" sz="2800" dirty="0" smtClean="0"/>
              <a:t>Známe se</a:t>
            </a:r>
          </a:p>
          <a:p>
            <a:pPr lvl="1"/>
            <a:r>
              <a:rPr lang="cs-CZ" sz="2800" dirty="0" smtClean="0"/>
              <a:t>Pravidelně je potkávám</a:t>
            </a:r>
          </a:p>
          <a:p>
            <a:pPr lvl="1"/>
            <a:r>
              <a:rPr lang="cs-CZ" sz="2800" dirty="0" smtClean="0"/>
              <a:t>Trávíme s nimi dost času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sz="11500" b="1" dirty="0" smtClean="0"/>
              <a:t>-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5857" y="3131765"/>
            <a:ext cx="8424936" cy="3924570"/>
          </a:xfrm>
        </p:spPr>
        <p:txBody>
          <a:bodyPr>
            <a:noAutofit/>
          </a:bodyPr>
          <a:lstStyle/>
          <a:p>
            <a:r>
              <a:rPr lang="cs-CZ" sz="3200" dirty="0" smtClean="0"/>
              <a:t>Problém</a:t>
            </a:r>
          </a:p>
          <a:p>
            <a:pPr lvl="1"/>
            <a:r>
              <a:rPr lang="cs-CZ" sz="2800" dirty="0" smtClean="0"/>
              <a:t>Znají mé slabosti a hříchy</a:t>
            </a:r>
          </a:p>
          <a:p>
            <a:pPr lvl="1"/>
            <a:r>
              <a:rPr lang="cs-CZ" sz="2800" dirty="0" smtClean="0"/>
              <a:t>Když jim budu pořád opakovat </a:t>
            </a:r>
            <a:r>
              <a:rPr lang="cs-CZ" sz="2800" dirty="0" err="1" smtClean="0"/>
              <a:t>kerygma</a:t>
            </a:r>
            <a:r>
              <a:rPr lang="cs-CZ" sz="2800" dirty="0" smtClean="0"/>
              <a:t> , tak dospějí k názoru, že mám </a:t>
            </a:r>
            <a:r>
              <a:rPr lang="cs-CZ" sz="2800" dirty="0" smtClean="0"/>
              <a:t>vygumovanou  </a:t>
            </a:r>
            <a:r>
              <a:rPr lang="cs-CZ" sz="2800" dirty="0" smtClean="0"/>
              <a:t>hlavu - &gt;  obrázek věřících</a:t>
            </a:r>
          </a:p>
          <a:p>
            <a:pPr lvl="1"/>
            <a:r>
              <a:rPr lang="cs-CZ" sz="2800" dirty="0" smtClean="0"/>
              <a:t>Kontakt s nimi je často kvůli „světským“ hodnotám </a:t>
            </a:r>
          </a:p>
          <a:p>
            <a:pPr lvl="1"/>
            <a:endParaRPr lang="cs-CZ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4008" y="1800000"/>
            <a:ext cx="7235992" cy="900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Využít výhod a vyhnout se nevýhodám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72160" y="3242661"/>
            <a:ext cx="2880320" cy="3273480"/>
          </a:xfrm>
        </p:spPr>
        <p:txBody>
          <a:bodyPr>
            <a:normAutofit/>
          </a:bodyPr>
          <a:lstStyle/>
          <a:p>
            <a:pPr marL="622350" indent="-514350">
              <a:buSzPct val="100000"/>
              <a:buFont typeface="+mj-lt"/>
              <a:buAutoNum type="arabicPeriod"/>
            </a:pPr>
            <a:r>
              <a:rPr lang="cs-CZ" sz="3200" dirty="0" smtClean="0">
                <a:solidFill>
                  <a:schemeClr val="tx1"/>
                </a:solidFill>
              </a:rPr>
              <a:t>modlitba </a:t>
            </a:r>
          </a:p>
          <a:p>
            <a:pPr marL="622350" indent="-514350">
              <a:buSzPct val="100000"/>
              <a:buFont typeface="+mj-lt"/>
              <a:buAutoNum type="arabicPeriod"/>
            </a:pPr>
            <a:r>
              <a:rPr lang="cs-CZ" sz="3200" dirty="0" smtClean="0">
                <a:solidFill>
                  <a:schemeClr val="tx1"/>
                </a:solidFill>
              </a:rPr>
              <a:t>být s nimi</a:t>
            </a:r>
          </a:p>
          <a:p>
            <a:pPr marL="622350" indent="-514350">
              <a:buSzPct val="100000"/>
              <a:buFont typeface="+mj-lt"/>
              <a:buAutoNum type="arabicPeriod"/>
            </a:pPr>
            <a:r>
              <a:rPr lang="cs-CZ" sz="3200" dirty="0" smtClean="0">
                <a:solidFill>
                  <a:schemeClr val="tx1"/>
                </a:solidFill>
              </a:rPr>
              <a:t>čekání na příležitost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016" y="3169508"/>
            <a:ext cx="3096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Dost času , známe se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pravidelně se setkáváme</a:t>
            </a:r>
          </a:p>
          <a:p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68504" y="3203773"/>
            <a:ext cx="331212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1"/>
            <a:r>
              <a:rPr lang="cs-CZ" sz="3200" dirty="0" smtClean="0">
                <a:latin typeface="Arial" pitchFamily="34" charset="0"/>
                <a:cs typeface="Arial" pitchFamily="34" charset="0"/>
              </a:rPr>
              <a:t>Znají mé slabosti a hříchy</a:t>
            </a:r>
          </a:p>
          <a:p>
            <a:pPr marL="92075" lvl="1"/>
            <a:r>
              <a:rPr lang="cs-CZ" sz="3200" dirty="0" smtClean="0">
                <a:latin typeface="Arial" pitchFamily="34" charset="0"/>
                <a:cs typeface="Arial" pitchFamily="34" charset="0"/>
              </a:rPr>
              <a:t>neopakovat </a:t>
            </a:r>
            <a:r>
              <a:rPr lang="cs-CZ" sz="3200" dirty="0" err="1" smtClean="0">
                <a:latin typeface="Arial" pitchFamily="34" charset="0"/>
                <a:cs typeface="Arial" pitchFamily="34" charset="0"/>
              </a:rPr>
              <a:t>kerygma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, </a:t>
            </a:r>
          </a:p>
          <a:p>
            <a:pPr marL="92075" lvl="1"/>
            <a:r>
              <a:rPr lang="cs-CZ" sz="3200" dirty="0" smtClean="0">
                <a:latin typeface="Arial" pitchFamily="34" charset="0"/>
                <a:cs typeface="Arial" pitchFamily="34" charset="0"/>
              </a:rPr>
              <a:t>Kvůli „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světským hodnotám“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marL="92075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808064" y="4067869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6120432" y="406786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20432" y="3851845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C00000"/>
                </a:solidFill>
              </a:rPr>
              <a:t>X</a:t>
            </a:r>
            <a:endParaRPr lang="cs-CZ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000" y="1547589"/>
            <a:ext cx="6300000" cy="100811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Modlitba (opakování)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1" y="2771725"/>
            <a:ext cx="9001000" cy="4421258"/>
          </a:xfrm>
        </p:spPr>
        <p:txBody>
          <a:bodyPr>
            <a:normAutofit/>
          </a:bodyPr>
          <a:lstStyle/>
          <a:p>
            <a:pPr marL="365125" indent="0">
              <a:buNone/>
            </a:pPr>
            <a:r>
              <a:rPr lang="cs-CZ" sz="3200" dirty="0" smtClean="0"/>
              <a:t>Požehnání a prosba</a:t>
            </a:r>
            <a:r>
              <a:rPr lang="cs-CZ" sz="3200" dirty="0" smtClean="0"/>
              <a:t>, o Ducha sv. pro ně</a:t>
            </a:r>
            <a:r>
              <a:rPr lang="cs-CZ" sz="3200" dirty="0" smtClean="0"/>
              <a:t>,</a:t>
            </a:r>
          </a:p>
          <a:p>
            <a:pPr marL="365125" indent="0">
              <a:buNone/>
            </a:pPr>
            <a:r>
              <a:rPr lang="cs-CZ" sz="3200" dirty="0" smtClean="0"/>
              <a:t>Prosba, aby byli spaseni</a:t>
            </a:r>
            <a:endParaRPr lang="cs-CZ" sz="3200" dirty="0" smtClean="0"/>
          </a:p>
          <a:p>
            <a:pPr marL="365125" indent="0">
              <a:buNone/>
            </a:pPr>
            <a:r>
              <a:rPr lang="cs-CZ" sz="3200" dirty="0" smtClean="0"/>
              <a:t>Prosba, aby byl k nim někdo vyslán, aby jim zvěstoval evangelium</a:t>
            </a:r>
          </a:p>
          <a:p>
            <a:pPr marL="365125" indent="0">
              <a:buNone/>
            </a:pPr>
            <a:r>
              <a:rPr lang="cs-CZ" sz="3200" dirty="0" smtClean="0"/>
              <a:t>Modlitba za jejich věci </a:t>
            </a:r>
            <a:endParaRPr lang="cs-CZ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Být s nimi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Snaha dodržovat  spravedlnost a další (</a:t>
            </a:r>
            <a:r>
              <a:rPr lang="cs-CZ" sz="3200" dirty="0" smtClean="0"/>
              <a:t>motivace k </a:t>
            </a:r>
            <a:r>
              <a:rPr lang="cs-CZ" sz="3200" dirty="0" smtClean="0"/>
              <a:t>tomu, aby vše bylo podle Boha)</a:t>
            </a:r>
          </a:p>
          <a:p>
            <a:pPr>
              <a:buNone/>
            </a:pPr>
            <a:r>
              <a:rPr lang="cs-CZ" sz="3200" dirty="0" smtClean="0"/>
              <a:t>Pomoc a podpora, včetně modlitby</a:t>
            </a:r>
          </a:p>
          <a:p>
            <a:pPr>
              <a:buNone/>
            </a:pPr>
            <a:r>
              <a:rPr lang="cs-CZ" sz="3200" dirty="0" smtClean="0"/>
              <a:t>	---  nepomáhat „prázdnými frázemi“</a:t>
            </a:r>
          </a:p>
          <a:p>
            <a:pPr>
              <a:buNone/>
            </a:pPr>
            <a:r>
              <a:rPr lang="cs-CZ" sz="3200" dirty="0" smtClean="0"/>
              <a:t>Naslouchání</a:t>
            </a:r>
          </a:p>
          <a:p>
            <a:pPr>
              <a:buNone/>
            </a:pPr>
            <a:r>
              <a:rPr lang="cs-CZ" sz="3200" dirty="0" smtClean="0"/>
              <a:t>   ---- </a:t>
            </a:r>
            <a:r>
              <a:rPr lang="cs-CZ" sz="3200" dirty="0" err="1" smtClean="0"/>
              <a:t>preevangelizace</a:t>
            </a:r>
            <a:r>
              <a:rPr lang="cs-CZ" sz="3200" dirty="0" smtClean="0"/>
              <a:t> (já, moje církev)</a:t>
            </a:r>
          </a:p>
          <a:p>
            <a:pPr>
              <a:buNone/>
            </a:pPr>
            <a:endParaRPr lang="cs-CZ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258</Words>
  <Application>Microsoft Office PowerPoint</Application>
  <PresentationFormat>Vlastní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 1</vt:lpstr>
      <vt:lpstr>Výchozí</vt:lpstr>
      <vt:lpstr>Evangelizace doma</vt:lpstr>
      <vt:lpstr>dostanete sílu Ducha svatého, který na vás sestoupí, a budete mi svědky v Jeruzalémě a v celém Judsku, Samařsku a až na sám konec země.“ </vt:lpstr>
      <vt:lpstr>Jak se liší Jeruzalém a konec světa? </vt:lpstr>
      <vt:lpstr>místo, kde bydlím</vt:lpstr>
      <vt:lpstr>+</vt:lpstr>
      <vt:lpstr>-</vt:lpstr>
      <vt:lpstr>Využít výhod a vyhnout se nevýhodám</vt:lpstr>
      <vt:lpstr>Modlitba (opakování)</vt:lpstr>
      <vt:lpstr>Být s nimi</vt:lpstr>
      <vt:lpstr>Čekání na příležitost</vt:lpstr>
      <vt:lpstr>A ještě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Rosenbaum</dc:creator>
  <cp:lastModifiedBy>Jan</cp:lastModifiedBy>
  <cp:revision>139</cp:revision>
  <dcterms:created xsi:type="dcterms:W3CDTF">2013-11-01T08:39:17Z</dcterms:created>
  <dcterms:modified xsi:type="dcterms:W3CDTF">2016-03-05T06:46:00Z</dcterms:modified>
</cp:coreProperties>
</file>