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notesMasterIdLst>
    <p:notesMasterId r:id="rId51"/>
  </p:notesMasterIdLst>
  <p:handoutMasterIdLst>
    <p:handoutMasterId r:id="rId52"/>
  </p:handout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94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lIns="78903" tIns="39452" rIns="78903" bIns="39452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cs-CZ" sz="1200" dirty="0"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lIns="78903" tIns="39452" rIns="78903" bIns="39452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fld id="{A078FA4C-765C-46E9-AB19-094FC4EF4C38}" type="datetimeFigureOut">
              <a:rPr/>
              <a:pPr algn="r" hangingPunct="0">
                <a:buNone/>
                <a:defRPr sz="1400"/>
              </a:pPr>
              <a:t>4. 3. 2016</a:t>
            </a:fld>
            <a:endParaRPr lang="cs-CZ" sz="1200" dirty="0"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lIns="78903" tIns="39452" rIns="78903" bIns="39452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cs-CZ" sz="1200" dirty="0"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lIns="78903" tIns="39452" rIns="78903" bIns="39452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fld id="{DD6E4463-98A8-48E1-817D-37F49F4A6819}" type="slidenum">
              <a:rPr/>
              <a:pPr algn="r" hangingPunct="0">
                <a:buNone/>
                <a:defRPr sz="1400"/>
              </a:pPr>
              <a:t>‹#›</a:t>
            </a:fld>
            <a:endParaRPr lang="cs-CZ" sz="1200" dirty="0">
              <a:latin typeface="Arial" pitchFamily="18"/>
              <a:ea typeface="Arial Unicode MS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6EF4BB2-9B64-4B21-9F04-AF37A007A189}" type="datetimeFigureOut">
              <a:rPr/>
              <a:pPr lvl="0"/>
              <a:t>4. 3. 2016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C781B2D-1740-4D32-916E-296BFD0D2C92}" type="slidenum">
              <a:rPr/>
              <a:pPr lvl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cs-CZ" sz="2000" b="0" i="0" u="none" strike="noStrike" kern="1200">
        <a:ln>
          <a:noFill/>
        </a:ln>
        <a:latin typeface="Arial" pitchFamily="18"/>
        <a:ea typeface="Arial Unicode MS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30576E69-CB3E-4DFF-9F71-6F51E88FB4F0}" type="slidenum">
              <a:rPr/>
              <a:pPr lvl="0" algn="l" hangingPunct="1"/>
              <a:t>1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DCFE24A1-4E14-4CAD-8D37-1B4319039E9D}" type="slidenum">
              <a:rPr/>
              <a:pPr lvl="0" algn="l" hangingPunct="1"/>
              <a:t>10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630BAC3D-7271-4CE9-8F05-177B4AEC0EFA}" type="slidenum">
              <a:rPr/>
              <a:pPr lvl="0" algn="l" hangingPunct="1"/>
              <a:t>11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1440" cy="1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0" y="-228960"/>
            <a:ext cx="1440" cy="459719"/>
          </a:xfrm>
        </p:spPr>
        <p:txBody>
          <a:bodyPr wrap="none" lIns="90000" tIns="46800" rIns="90000" bIns="46800" anchor="ctr" anchorCtr="1">
            <a:spAutoFit/>
          </a:bodyPr>
          <a:lstStyle/>
          <a:p>
            <a:pPr lvl="0"/>
            <a:endParaRPr lang="cs-CZ"/>
          </a:p>
        </p:txBody>
      </p:sp>
      <p:sp>
        <p:nvSpPr>
          <p:cNvPr id="4" name="Volný tvar 3"/>
          <p:cNvSpPr/>
          <p:nvPr/>
        </p:nvSpPr>
        <p:spPr>
          <a:xfrm>
            <a:off x="0" y="0"/>
            <a:ext cx="144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0466F2C-D409-422A-BD80-1AE03F69F1B8}" type="slidenum">
              <a:rPr/>
              <a:pPr marL="0" marR="0" lvl="0" indent="0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12</a:t>
            </a:fld>
            <a:endParaRPr lang="cs-CZ" sz="1800" b="0" i="0" u="none" strike="noStrike" kern="1200">
              <a:ln>
                <a:noFill/>
              </a:ln>
              <a:solidFill>
                <a:srgbClr val="000000"/>
              </a:solidFill>
              <a:latin typeface="+mn-lt" pitchFamily="18"/>
              <a:ea typeface="+mn-ea" pitchFamily="2"/>
              <a:cs typeface="+mn-e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5F5FD12A-093C-4695-9E50-344CD0E1D2B1}" type="slidenum">
              <a:rPr/>
              <a:pPr lvl="0" algn="l" hangingPunct="1"/>
              <a:t>13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510A39E8-D889-4F4E-930D-0079E1049907}" type="slidenum">
              <a:rPr/>
              <a:pPr lvl="0" algn="l" hangingPunct="1"/>
              <a:t>14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1440" cy="1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0" y="-228960"/>
            <a:ext cx="1440" cy="459719"/>
          </a:xfrm>
        </p:spPr>
        <p:txBody>
          <a:bodyPr wrap="none" lIns="90000" tIns="46800" rIns="90000" bIns="46800" anchor="ctr" anchorCtr="1">
            <a:spAutoFit/>
          </a:bodyPr>
          <a:lstStyle/>
          <a:p>
            <a:pPr lvl="0"/>
            <a:endParaRPr lang="cs-CZ"/>
          </a:p>
        </p:txBody>
      </p:sp>
      <p:sp>
        <p:nvSpPr>
          <p:cNvPr id="4" name="Volný tvar 3"/>
          <p:cNvSpPr/>
          <p:nvPr/>
        </p:nvSpPr>
        <p:spPr>
          <a:xfrm>
            <a:off x="0" y="0"/>
            <a:ext cx="144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A346EB5-F16A-4046-815E-05701087A077}" type="slidenum">
              <a:rPr/>
              <a:pPr marL="0" marR="0" lvl="0" indent="0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15</a:t>
            </a:fld>
            <a:endParaRPr lang="cs-CZ" sz="1800" b="0" i="0" u="none" strike="noStrike" kern="1200">
              <a:ln>
                <a:noFill/>
              </a:ln>
              <a:solidFill>
                <a:srgbClr val="000000"/>
              </a:solidFill>
              <a:latin typeface="+mn-lt" pitchFamily="18"/>
              <a:ea typeface="+mn-ea" pitchFamily="2"/>
              <a:cs typeface="+mn-e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730DDB05-2ECD-4B8D-AB7E-C849518B4D5E}" type="slidenum">
              <a:rPr/>
              <a:pPr lvl="0" algn="l" hangingPunct="1"/>
              <a:t>16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A3ADD8E8-05DB-4C46-8F5A-470F2E63E857}" type="slidenum">
              <a:rPr/>
              <a:pPr lvl="0" algn="l" hangingPunct="1"/>
              <a:t>17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1440" cy="1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0" y="-228960"/>
            <a:ext cx="1440" cy="459719"/>
          </a:xfrm>
        </p:spPr>
        <p:txBody>
          <a:bodyPr wrap="none" lIns="90000" tIns="46800" rIns="90000" bIns="46800" anchor="ctr" anchorCtr="1">
            <a:spAutoFit/>
          </a:bodyPr>
          <a:lstStyle/>
          <a:p>
            <a:pPr lvl="0"/>
            <a:endParaRPr lang="cs-CZ"/>
          </a:p>
        </p:txBody>
      </p:sp>
      <p:sp>
        <p:nvSpPr>
          <p:cNvPr id="4" name="Volný tvar 3"/>
          <p:cNvSpPr/>
          <p:nvPr/>
        </p:nvSpPr>
        <p:spPr>
          <a:xfrm>
            <a:off x="0" y="0"/>
            <a:ext cx="144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6239C9D-97A7-4D3E-ACA9-49E70092D294}" type="slidenum">
              <a:rPr/>
              <a:pPr marL="0" marR="0" lvl="0" indent="0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18</a:t>
            </a:fld>
            <a:endParaRPr lang="cs-CZ" sz="1800" b="0" i="0" u="none" strike="noStrike" kern="1200">
              <a:ln>
                <a:noFill/>
              </a:ln>
              <a:solidFill>
                <a:srgbClr val="000000"/>
              </a:solidFill>
              <a:latin typeface="+mn-lt" pitchFamily="18"/>
              <a:ea typeface="+mn-ea" pitchFamily="2"/>
              <a:cs typeface="+mn-ea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6F571DB3-78BB-4DAC-9B5C-AD2B76E50FEF}" type="slidenum">
              <a:rPr/>
              <a:pPr lvl="0" algn="l" hangingPunct="1"/>
              <a:t>19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551E83AF-42CF-40FA-9390-106087910961}" type="slidenum">
              <a:rPr/>
              <a:pPr lvl="0" algn="l" hangingPunct="1"/>
              <a:t>2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22334A06-AD0A-4630-BB5F-77C4ACEAE4F3}" type="slidenum">
              <a:rPr/>
              <a:pPr lvl="0" algn="l" hangingPunct="1"/>
              <a:t>20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79DBF3EC-5DBD-49C7-AAE0-14235F53CCDA}" type="slidenum">
              <a:rPr/>
              <a:pPr lvl="0" algn="l" hangingPunct="1"/>
              <a:t>21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3EFDB5E3-1444-497F-9A58-9C58B353FB1A}" type="slidenum">
              <a:rPr/>
              <a:pPr lvl="0" algn="l" hangingPunct="1"/>
              <a:t>22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59B3DF65-B3A6-42C0-9C7D-ABC75D46AC3E}" type="slidenum">
              <a:rPr/>
              <a:pPr lvl="0" algn="l" hangingPunct="1"/>
              <a:t>23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2AA1871B-F560-4C63-AAE9-99C438F0E9E9}" type="slidenum">
              <a:rPr/>
              <a:pPr lvl="0" algn="l" hangingPunct="1"/>
              <a:t>24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887F331F-AF22-4CCD-891A-8A0CB8A84D95}" type="slidenum">
              <a:rPr/>
              <a:pPr lvl="0" algn="l" hangingPunct="1"/>
              <a:t>25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B058BA27-57AC-43FB-90B0-50EC3FC81DA4}" type="slidenum">
              <a:rPr/>
              <a:pPr lvl="0" algn="l" hangingPunct="1"/>
              <a:t>26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40A791C0-3821-477B-BA47-1AF3FBB9B497}" type="slidenum">
              <a:rPr/>
              <a:pPr lvl="0" algn="l" hangingPunct="1"/>
              <a:t>27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BFF7BEDE-051B-41AD-9A9D-F6C10D80CC18}" type="slidenum">
              <a:rPr/>
              <a:pPr lvl="0" algn="l" hangingPunct="1"/>
              <a:t>28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A8E6CEA5-04AD-4860-9BFA-6FB67D2E8755}" type="slidenum">
              <a:rPr/>
              <a:pPr lvl="0" algn="l" hangingPunct="1"/>
              <a:t>29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1440" cy="1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0" y="-228960"/>
            <a:ext cx="1440" cy="459719"/>
          </a:xfrm>
        </p:spPr>
        <p:txBody>
          <a:bodyPr wrap="none" lIns="90000" tIns="46800" rIns="90000" bIns="46800" anchor="ctr" anchorCtr="1">
            <a:spAutoFit/>
          </a:bodyPr>
          <a:lstStyle/>
          <a:p>
            <a:pPr lvl="0"/>
            <a:endParaRPr lang="cs-CZ"/>
          </a:p>
        </p:txBody>
      </p:sp>
      <p:sp>
        <p:nvSpPr>
          <p:cNvPr id="4" name="Volný tvar 3"/>
          <p:cNvSpPr/>
          <p:nvPr/>
        </p:nvSpPr>
        <p:spPr>
          <a:xfrm>
            <a:off x="0" y="0"/>
            <a:ext cx="144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256FEE8-7D23-483B-A61E-836558A1B92E}" type="slidenum">
              <a:rPr/>
              <a:pPr marL="0" marR="0" lvl="0" indent="0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3</a:t>
            </a:fld>
            <a:endParaRPr lang="cs-CZ" sz="1800" b="0" i="0" u="none" strike="noStrike" kern="1200">
              <a:ln>
                <a:noFill/>
              </a:ln>
              <a:solidFill>
                <a:srgbClr val="000000"/>
              </a:solidFill>
              <a:latin typeface="+mn-lt" pitchFamily="18"/>
              <a:ea typeface="+mn-ea" pitchFamily="2"/>
              <a:cs typeface="+mn-ea" pitchFamily="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73CD38A7-7919-484F-AAF6-7196A191AC86}" type="slidenum">
              <a:rPr/>
              <a:pPr lvl="0" algn="l" hangingPunct="1"/>
              <a:t>30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B46B54EF-08A3-47FB-AFCE-CB0E232B7C3D}" type="slidenum">
              <a:rPr/>
              <a:pPr lvl="0" algn="l" hangingPunct="1"/>
              <a:t>31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r>
              <a:rPr lang="cs-CZ"/>
              <a:t> 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989FCC28-BCB4-4FCE-BCD7-5EF521BC66AB}" type="slidenum">
              <a:rPr/>
              <a:pPr lvl="0" algn="l" hangingPunct="1"/>
              <a:t>32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617AB8E-2362-4C7A-B2D9-29EB82B45DAA}" type="slidenum">
              <a:rPr/>
              <a:pPr lvl="0" algn="l" hangingPunct="1"/>
              <a:t>33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r>
              <a:rPr lang="cs-CZ"/>
              <a:t> 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A93E676-A878-4E48-BB3F-3C5E25D9DA98}" type="slidenum">
              <a:rPr/>
              <a:pPr lvl="0" algn="l" hangingPunct="1"/>
              <a:t>34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r>
              <a:rPr lang="cs-CZ"/>
              <a:t> 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622C793E-ADBF-4E43-B08C-CF90BE8DDA5E}" type="slidenum">
              <a:rPr/>
              <a:pPr lvl="0" algn="l" hangingPunct="1"/>
              <a:t>35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r>
              <a:rPr lang="cs-CZ"/>
              <a:t> 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D698904B-0B55-4E7E-8C5C-BC31FB9C3319}" type="slidenum">
              <a:rPr/>
              <a:pPr lvl="0" algn="l" hangingPunct="1"/>
              <a:t>36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16FC44C4-28D2-419A-AB22-F3458CE98A6E}" type="slidenum">
              <a:rPr/>
              <a:pPr lvl="0" algn="l" hangingPunct="1"/>
              <a:t>37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8AA487F3-DD92-4F87-9727-618CAC8BA9E3}" type="slidenum">
              <a:rPr/>
              <a:pPr lvl="0" algn="l" hangingPunct="1"/>
              <a:t>38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BDF08529-BC9B-4BBC-B40F-4EB0030983AB}" type="slidenum">
              <a:rPr/>
              <a:pPr lvl="0" algn="l" hangingPunct="1"/>
              <a:t>4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1541CAF8-4A7B-48B8-8178-F9E87CCB6539}" type="slidenum">
              <a:rPr/>
              <a:pPr lvl="0" algn="l" hangingPunct="1"/>
              <a:t>5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1440" cy="1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0" y="-228960"/>
            <a:ext cx="1440" cy="459719"/>
          </a:xfrm>
        </p:spPr>
        <p:txBody>
          <a:bodyPr wrap="none" lIns="90000" tIns="46800" rIns="90000" bIns="46800" anchor="ctr" anchorCtr="1">
            <a:spAutoFit/>
          </a:bodyPr>
          <a:lstStyle/>
          <a:p>
            <a:pPr lvl="0"/>
            <a:endParaRPr lang="cs-CZ"/>
          </a:p>
        </p:txBody>
      </p:sp>
      <p:sp>
        <p:nvSpPr>
          <p:cNvPr id="4" name="Volný tvar 3"/>
          <p:cNvSpPr/>
          <p:nvPr/>
        </p:nvSpPr>
        <p:spPr>
          <a:xfrm>
            <a:off x="0" y="0"/>
            <a:ext cx="144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445CD49-F15F-4BB5-BD27-C4CE2D815E1A}" type="slidenum">
              <a:rPr/>
              <a:pPr marL="0" marR="0" lvl="0" indent="0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6</a:t>
            </a:fld>
            <a:endParaRPr lang="cs-CZ" sz="1800" b="0" i="0" u="none" strike="noStrike" kern="1200">
              <a:ln>
                <a:noFill/>
              </a:ln>
              <a:solidFill>
                <a:srgbClr val="000000"/>
              </a:solidFill>
              <a:latin typeface="+mn-lt" pitchFamily="18"/>
              <a:ea typeface="+mn-ea" pitchFamily="2"/>
              <a:cs typeface="+mn-e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74597A2B-1254-410D-82BE-9DB1F25EA2AF}" type="slidenum">
              <a:rPr/>
              <a:pPr lvl="0" algn="l" hangingPunct="1"/>
              <a:t>7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1440" cy="1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0" y="-228960"/>
            <a:ext cx="1440" cy="459719"/>
          </a:xfrm>
        </p:spPr>
        <p:txBody>
          <a:bodyPr wrap="none" lIns="90000" tIns="46800" rIns="90000" bIns="46800" anchor="ctr" anchorCtr="1">
            <a:spAutoFit/>
          </a:bodyPr>
          <a:lstStyle/>
          <a:p>
            <a:pPr lvl="0"/>
            <a:endParaRPr lang="cs-CZ"/>
          </a:p>
        </p:txBody>
      </p:sp>
      <p:sp>
        <p:nvSpPr>
          <p:cNvPr id="4" name="Volný tvar 3"/>
          <p:cNvSpPr/>
          <p:nvPr/>
        </p:nvSpPr>
        <p:spPr>
          <a:xfrm>
            <a:off x="0" y="0"/>
            <a:ext cx="144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256FEE8-7D23-483B-A61E-836558A1B92E}" type="slidenum">
              <a:rPr/>
              <a:pPr marL="0" marR="0" lvl="0" indent="0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8</a:t>
            </a:fld>
            <a:endParaRPr lang="cs-CZ" sz="1800" b="0" i="0" u="none" strike="noStrike" kern="1200">
              <a:ln>
                <a:noFill/>
              </a:ln>
              <a:solidFill>
                <a:srgbClr val="000000"/>
              </a:solidFill>
              <a:latin typeface="+mn-lt" pitchFamily="18"/>
              <a:ea typeface="+mn-ea" pitchFamily="2"/>
              <a:cs typeface="+mn-e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cs-CZ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7A70E58-EE83-4716-94D7-1D9D168325F5}" type="slidenum">
              <a:rPr/>
              <a:pPr lvl="0" algn="l" hangingPunct="1"/>
              <a:t>9</a:t>
            </a:fld>
            <a:endParaRPr lang="cs-CZ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01E2B3-A8EE-427A-8632-B6266DC3ECD4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865362-9FDB-4CD3-B7FE-82A227FBF76D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05478E-7DCD-48CB-BDD8-200ECB98D094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767BB9-E0E6-4C9F-BA69-764861BCAA3F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3BFFA9-68FA-47D2-8448-81665CBF2151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2F0124-8AC2-4618-A0CF-D60A7F2289D3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F3ACF2-910F-4100-A3D6-C749FEFF1CD8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D6A94D-20A5-4B37-B807-458FF9E42C80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19B55E-ECBB-4526-90D4-7D2BEE3CEC98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060BED-3385-42F8-A32F-5EE67AEAB089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2B807E-060D-47C8-92B4-7F0B8A448352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152280"/>
            <a:ext cx="1371240" cy="3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4"/>
          <p:cNvSpPr txBox="1">
            <a:spLocks noGrp="1"/>
          </p:cNvSpPr>
          <p:nvPr>
            <p:ph type="dt" sz="half" idx="2"/>
          </p:nvPr>
        </p:nvSpPr>
        <p:spPr>
          <a:xfrm>
            <a:off x="685799" y="6248520"/>
            <a:ext cx="1904760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lvl="0" rtl="0" hangingPunct="0">
              <a:buNone/>
              <a:tabLst/>
              <a:defRPr lang="cs-CZ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079" y="6248520"/>
            <a:ext cx="2895120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lvl="0" rtl="0" hangingPunct="0">
              <a:buNone/>
              <a:tabLst/>
              <a:defRPr lang="cs-CZ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080" y="6248520"/>
            <a:ext cx="1904760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spc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9459D9F-3835-4EE4-B29E-DDC314EED761}" type="slidenum">
              <a:rPr/>
              <a:pPr lvl="0"/>
              <a:t>‹#›</a:t>
            </a:fld>
            <a:endParaRPr lang="cs-CZ"/>
          </a:p>
        </p:txBody>
      </p:sp>
      <p:sp>
        <p:nvSpPr>
          <p:cNvPr id="6" name="Zástupný symbol pro nadpis 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7" name="Zástupný symbol pro text 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hangingPunct="1">
        <a:tabLst/>
        <a:defRPr lang="en-US" sz="18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bodyStyle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152280"/>
            <a:ext cx="1371240" cy="3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/>
          <p:cNvSpPr/>
          <p:nvPr/>
        </p:nvSpPr>
        <p:spPr>
          <a:xfrm>
            <a:off x="1295280" y="0"/>
            <a:ext cx="78483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1440" tIns="45720" rIns="9144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TextBox 7"/>
          <p:cNvSpPr/>
          <p:nvPr/>
        </p:nvSpPr>
        <p:spPr>
          <a:xfrm>
            <a:off x="1295280" y="0"/>
            <a:ext cx="266652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34"/>
                <a:ea typeface="Arial Unicode MS" pitchFamily="2"/>
                <a:cs typeface="Aharoni" pitchFamily="2"/>
              </a:rPr>
              <a:t>Opening Discussion</a:t>
            </a:r>
          </a:p>
        </p:txBody>
      </p:sp>
      <p:sp>
        <p:nvSpPr>
          <p:cNvPr id="5" name="TextBox 8"/>
          <p:cNvSpPr/>
          <p:nvPr/>
        </p:nvSpPr>
        <p:spPr>
          <a:xfrm>
            <a:off x="4038479" y="0"/>
            <a:ext cx="21333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34"/>
                <a:ea typeface="Arial Unicode MS" pitchFamily="2"/>
                <a:cs typeface="Aharoni" pitchFamily="2"/>
              </a:rPr>
              <a:t>Bible Study</a:t>
            </a:r>
          </a:p>
        </p:txBody>
      </p:sp>
      <p:sp>
        <p:nvSpPr>
          <p:cNvPr id="6" name="TextBox 9"/>
          <p:cNvSpPr/>
          <p:nvPr/>
        </p:nvSpPr>
        <p:spPr>
          <a:xfrm>
            <a:off x="6248520" y="0"/>
            <a:ext cx="289512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ED46C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34"/>
                <a:ea typeface="Arial Unicode MS" pitchFamily="2"/>
                <a:cs typeface="Aharoni" pitchFamily="2"/>
              </a:rPr>
              <a:t>Practical Actions</a:t>
            </a:r>
          </a:p>
        </p:txBody>
      </p:sp>
      <p:sp>
        <p:nvSpPr>
          <p:cNvPr id="7" name="Rectangle 10"/>
          <p:cNvSpPr/>
          <p:nvPr/>
        </p:nvSpPr>
        <p:spPr>
          <a:xfrm>
            <a:off x="8000999" y="228600"/>
            <a:ext cx="936000" cy="1309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80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1</a:t>
            </a:r>
          </a:p>
        </p:txBody>
      </p:sp>
      <p:sp>
        <p:nvSpPr>
          <p:cNvPr id="8" name="Zástupný symbol pro nadpis 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rtl="0" hangingPunct="1">
        <a:tabLst/>
        <a:defRPr lang="en-US" sz="18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bodyStyle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152280"/>
            <a:ext cx="1371240" cy="3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/>
          <p:cNvSpPr/>
          <p:nvPr/>
        </p:nvSpPr>
        <p:spPr>
          <a:xfrm>
            <a:off x="1295280" y="0"/>
            <a:ext cx="78483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1440" tIns="45720" rIns="9144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TextBox 7"/>
          <p:cNvSpPr/>
          <p:nvPr/>
        </p:nvSpPr>
        <p:spPr>
          <a:xfrm>
            <a:off x="1295280" y="0"/>
            <a:ext cx="266652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34"/>
                <a:ea typeface="Arial Unicode MS" pitchFamily="2"/>
                <a:cs typeface="Aharoni" pitchFamily="2"/>
              </a:rPr>
              <a:t>Opening Discussion</a:t>
            </a:r>
          </a:p>
        </p:txBody>
      </p:sp>
      <p:sp>
        <p:nvSpPr>
          <p:cNvPr id="5" name="TextBox 8"/>
          <p:cNvSpPr/>
          <p:nvPr/>
        </p:nvSpPr>
        <p:spPr>
          <a:xfrm>
            <a:off x="4038479" y="0"/>
            <a:ext cx="21333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34"/>
                <a:ea typeface="Arial Unicode MS" pitchFamily="2"/>
                <a:cs typeface="Aharoni" pitchFamily="2"/>
              </a:rPr>
              <a:t>Bible Study</a:t>
            </a:r>
          </a:p>
        </p:txBody>
      </p:sp>
      <p:sp>
        <p:nvSpPr>
          <p:cNvPr id="6" name="TextBox 9"/>
          <p:cNvSpPr/>
          <p:nvPr/>
        </p:nvSpPr>
        <p:spPr>
          <a:xfrm>
            <a:off x="6248520" y="0"/>
            <a:ext cx="289512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ED46C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34"/>
                <a:ea typeface="Arial Unicode MS" pitchFamily="2"/>
                <a:cs typeface="Aharoni" pitchFamily="2"/>
              </a:rPr>
              <a:t>Practical Actions</a:t>
            </a:r>
          </a:p>
        </p:txBody>
      </p:sp>
      <p:sp>
        <p:nvSpPr>
          <p:cNvPr id="7" name="Rectangle 10"/>
          <p:cNvSpPr/>
          <p:nvPr/>
        </p:nvSpPr>
        <p:spPr>
          <a:xfrm>
            <a:off x="8000999" y="228600"/>
            <a:ext cx="936000" cy="1309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80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2</a:t>
            </a:r>
          </a:p>
        </p:txBody>
      </p:sp>
      <p:sp>
        <p:nvSpPr>
          <p:cNvPr id="8" name="Zástupný symbol pro nadpis 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hangingPunct="1">
        <a:tabLst/>
        <a:defRPr lang="en-US" sz="18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bodyStyle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152280"/>
            <a:ext cx="1371240" cy="3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/>
          <p:cNvSpPr/>
          <p:nvPr/>
        </p:nvSpPr>
        <p:spPr>
          <a:xfrm>
            <a:off x="1295280" y="0"/>
            <a:ext cx="78483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1440" tIns="45720" rIns="9144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TextBox 7"/>
          <p:cNvSpPr/>
          <p:nvPr/>
        </p:nvSpPr>
        <p:spPr>
          <a:xfrm>
            <a:off x="1295280" y="0"/>
            <a:ext cx="266652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34"/>
                <a:ea typeface="Arial Unicode MS" pitchFamily="2"/>
                <a:cs typeface="Aharoni" pitchFamily="2"/>
              </a:rPr>
              <a:t>Opening Discussion</a:t>
            </a:r>
          </a:p>
        </p:txBody>
      </p:sp>
      <p:sp>
        <p:nvSpPr>
          <p:cNvPr id="5" name="TextBox 8"/>
          <p:cNvSpPr/>
          <p:nvPr/>
        </p:nvSpPr>
        <p:spPr>
          <a:xfrm>
            <a:off x="4038479" y="0"/>
            <a:ext cx="21333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34"/>
                <a:ea typeface="Arial Unicode MS" pitchFamily="2"/>
                <a:cs typeface="Aharoni" pitchFamily="2"/>
              </a:rPr>
              <a:t>Bible Study</a:t>
            </a:r>
          </a:p>
        </p:txBody>
      </p:sp>
      <p:sp>
        <p:nvSpPr>
          <p:cNvPr id="6" name="TextBox 9"/>
          <p:cNvSpPr/>
          <p:nvPr/>
        </p:nvSpPr>
        <p:spPr>
          <a:xfrm>
            <a:off x="6248520" y="0"/>
            <a:ext cx="289512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ED46C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34"/>
                <a:ea typeface="Arial Unicode MS" pitchFamily="2"/>
                <a:cs typeface="Aharoni" pitchFamily="2"/>
              </a:rPr>
              <a:t>Practical Actions</a:t>
            </a:r>
          </a:p>
        </p:txBody>
      </p:sp>
      <p:sp>
        <p:nvSpPr>
          <p:cNvPr id="7" name="Rectangle 10"/>
          <p:cNvSpPr/>
          <p:nvPr/>
        </p:nvSpPr>
        <p:spPr>
          <a:xfrm>
            <a:off x="8000999" y="228600"/>
            <a:ext cx="936000" cy="1309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80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3</a:t>
            </a:r>
          </a:p>
        </p:txBody>
      </p:sp>
      <p:sp>
        <p:nvSpPr>
          <p:cNvPr id="8" name="Zástupný symbol pro nadpis 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l" rtl="0" hangingPunct="1">
        <a:tabLst/>
        <a:defRPr lang="en-US" sz="18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152280"/>
            <a:ext cx="1371240" cy="3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/>
          <p:cNvSpPr/>
          <p:nvPr/>
        </p:nvSpPr>
        <p:spPr>
          <a:xfrm>
            <a:off x="1295280" y="0"/>
            <a:ext cx="78483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1440" tIns="45720" rIns="9144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TextBox 7"/>
          <p:cNvSpPr/>
          <p:nvPr/>
        </p:nvSpPr>
        <p:spPr>
          <a:xfrm>
            <a:off x="1295280" y="0"/>
            <a:ext cx="266652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ED46C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34"/>
                <a:ea typeface="Arial Unicode MS" pitchFamily="2"/>
                <a:cs typeface="Aharoni" pitchFamily="2"/>
              </a:rPr>
              <a:t>Opening Discussion</a:t>
            </a:r>
          </a:p>
        </p:txBody>
      </p:sp>
      <p:sp>
        <p:nvSpPr>
          <p:cNvPr id="5" name="TextBox 8"/>
          <p:cNvSpPr/>
          <p:nvPr/>
        </p:nvSpPr>
        <p:spPr>
          <a:xfrm>
            <a:off x="4038479" y="0"/>
            <a:ext cx="21333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34"/>
                <a:ea typeface="Arial Unicode MS" pitchFamily="2"/>
                <a:cs typeface="Aharoni" pitchFamily="2"/>
              </a:rPr>
              <a:t>Bible Study</a:t>
            </a:r>
          </a:p>
        </p:txBody>
      </p:sp>
      <p:sp>
        <p:nvSpPr>
          <p:cNvPr id="6" name="TextBox 9"/>
          <p:cNvSpPr/>
          <p:nvPr/>
        </p:nvSpPr>
        <p:spPr>
          <a:xfrm>
            <a:off x="6248520" y="0"/>
            <a:ext cx="289512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34"/>
                <a:ea typeface="Arial Unicode MS" pitchFamily="2"/>
                <a:cs typeface="Aharoni" pitchFamily="2"/>
              </a:rPr>
              <a:t>Practical Actions</a:t>
            </a:r>
          </a:p>
        </p:txBody>
      </p:sp>
      <p:sp>
        <p:nvSpPr>
          <p:cNvPr id="7" name="Rectangle 10"/>
          <p:cNvSpPr/>
          <p:nvPr/>
        </p:nvSpPr>
        <p:spPr>
          <a:xfrm>
            <a:off x="8000999" y="228600"/>
            <a:ext cx="936000" cy="1309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80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1</a:t>
            </a:r>
          </a:p>
        </p:txBody>
      </p:sp>
      <p:sp>
        <p:nvSpPr>
          <p:cNvPr id="8" name="Zástupný symbol pro nadpis 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hangingPunct="1">
        <a:tabLst/>
        <a:defRPr lang="en-US" sz="18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152280"/>
            <a:ext cx="1371240" cy="3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/>
          <p:cNvSpPr/>
          <p:nvPr/>
        </p:nvSpPr>
        <p:spPr>
          <a:xfrm>
            <a:off x="1295280" y="0"/>
            <a:ext cx="78483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1440" tIns="45720" rIns="9144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TextBox 7"/>
          <p:cNvSpPr/>
          <p:nvPr/>
        </p:nvSpPr>
        <p:spPr>
          <a:xfrm>
            <a:off x="1295280" y="0"/>
            <a:ext cx="266652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ED46C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34"/>
                <a:ea typeface="Arial Unicode MS" pitchFamily="2"/>
                <a:cs typeface="Aharoni" pitchFamily="2"/>
              </a:rPr>
              <a:t>Opening Discussion</a:t>
            </a:r>
          </a:p>
        </p:txBody>
      </p:sp>
      <p:sp>
        <p:nvSpPr>
          <p:cNvPr id="5" name="TextBox 8"/>
          <p:cNvSpPr/>
          <p:nvPr/>
        </p:nvSpPr>
        <p:spPr>
          <a:xfrm>
            <a:off x="4038479" y="0"/>
            <a:ext cx="21333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34"/>
                <a:ea typeface="Arial Unicode MS" pitchFamily="2"/>
                <a:cs typeface="Aharoni" pitchFamily="2"/>
              </a:rPr>
              <a:t>Bible Study</a:t>
            </a:r>
          </a:p>
        </p:txBody>
      </p:sp>
      <p:sp>
        <p:nvSpPr>
          <p:cNvPr id="6" name="TextBox 9"/>
          <p:cNvSpPr/>
          <p:nvPr/>
        </p:nvSpPr>
        <p:spPr>
          <a:xfrm>
            <a:off x="6248520" y="0"/>
            <a:ext cx="289512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34"/>
                <a:ea typeface="Arial Unicode MS" pitchFamily="2"/>
                <a:cs typeface="Aharoni" pitchFamily="2"/>
              </a:rPr>
              <a:t>Practical Actions</a:t>
            </a:r>
          </a:p>
        </p:txBody>
      </p:sp>
      <p:sp>
        <p:nvSpPr>
          <p:cNvPr id="7" name="Rectangle 10"/>
          <p:cNvSpPr/>
          <p:nvPr/>
        </p:nvSpPr>
        <p:spPr>
          <a:xfrm>
            <a:off x="8000999" y="228600"/>
            <a:ext cx="936000" cy="1309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80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2</a:t>
            </a:r>
          </a:p>
        </p:txBody>
      </p:sp>
      <p:sp>
        <p:nvSpPr>
          <p:cNvPr id="8" name="Zástupný symbol pro nadpis 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hangingPunct="1">
        <a:tabLst/>
        <a:defRPr lang="en-US" sz="18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152280"/>
            <a:ext cx="1371240" cy="3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/>
          <p:cNvSpPr/>
          <p:nvPr/>
        </p:nvSpPr>
        <p:spPr>
          <a:xfrm>
            <a:off x="1295280" y="0"/>
            <a:ext cx="78483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1440" tIns="45720" rIns="9144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TextBox 7"/>
          <p:cNvSpPr/>
          <p:nvPr/>
        </p:nvSpPr>
        <p:spPr>
          <a:xfrm>
            <a:off x="1295280" y="0"/>
            <a:ext cx="266652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ED46C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34"/>
                <a:ea typeface="Arial Unicode MS" pitchFamily="2"/>
                <a:cs typeface="Aharoni" pitchFamily="2"/>
              </a:rPr>
              <a:t>Opening Discussion</a:t>
            </a:r>
          </a:p>
        </p:txBody>
      </p:sp>
      <p:sp>
        <p:nvSpPr>
          <p:cNvPr id="5" name="TextBox 8"/>
          <p:cNvSpPr/>
          <p:nvPr/>
        </p:nvSpPr>
        <p:spPr>
          <a:xfrm>
            <a:off x="4038479" y="0"/>
            <a:ext cx="21333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34"/>
                <a:ea typeface="Arial Unicode MS" pitchFamily="2"/>
                <a:cs typeface="Aharoni" pitchFamily="2"/>
              </a:rPr>
              <a:t>Bible Study</a:t>
            </a:r>
          </a:p>
        </p:txBody>
      </p:sp>
      <p:sp>
        <p:nvSpPr>
          <p:cNvPr id="6" name="TextBox 9"/>
          <p:cNvSpPr/>
          <p:nvPr/>
        </p:nvSpPr>
        <p:spPr>
          <a:xfrm>
            <a:off x="6248520" y="0"/>
            <a:ext cx="289512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34"/>
                <a:ea typeface="Arial Unicode MS" pitchFamily="2"/>
                <a:cs typeface="Aharoni" pitchFamily="2"/>
              </a:rPr>
              <a:t>Practical Actions</a:t>
            </a:r>
          </a:p>
        </p:txBody>
      </p:sp>
      <p:sp>
        <p:nvSpPr>
          <p:cNvPr id="7" name="Rectangle 10"/>
          <p:cNvSpPr/>
          <p:nvPr/>
        </p:nvSpPr>
        <p:spPr>
          <a:xfrm>
            <a:off x="8000999" y="228600"/>
            <a:ext cx="936000" cy="1309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80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3</a:t>
            </a:r>
          </a:p>
        </p:txBody>
      </p:sp>
      <p:sp>
        <p:nvSpPr>
          <p:cNvPr id="8" name="Zástupný symbol pro nadpis 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hangingPunct="1">
        <a:tabLst/>
        <a:defRPr lang="en-US" sz="18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152280"/>
            <a:ext cx="1371240" cy="3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/>
          <p:cNvSpPr/>
          <p:nvPr/>
        </p:nvSpPr>
        <p:spPr>
          <a:xfrm>
            <a:off x="1295280" y="0"/>
            <a:ext cx="78483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1440" tIns="45720" rIns="9144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TextBox 7"/>
          <p:cNvSpPr/>
          <p:nvPr/>
        </p:nvSpPr>
        <p:spPr>
          <a:xfrm>
            <a:off x="1295280" y="0"/>
            <a:ext cx="266652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34"/>
                <a:ea typeface="Arial Unicode MS" pitchFamily="2"/>
                <a:cs typeface="Aharoni" pitchFamily="2"/>
              </a:rPr>
              <a:t>Opening Discussion</a:t>
            </a:r>
          </a:p>
        </p:txBody>
      </p:sp>
      <p:sp>
        <p:nvSpPr>
          <p:cNvPr id="5" name="TextBox 8"/>
          <p:cNvSpPr/>
          <p:nvPr/>
        </p:nvSpPr>
        <p:spPr>
          <a:xfrm>
            <a:off x="4038479" y="0"/>
            <a:ext cx="21333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ED46C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34"/>
                <a:ea typeface="Arial Unicode MS" pitchFamily="2"/>
                <a:cs typeface="Aharoni" pitchFamily="2"/>
              </a:rPr>
              <a:t>Bible Study</a:t>
            </a:r>
          </a:p>
        </p:txBody>
      </p:sp>
      <p:sp>
        <p:nvSpPr>
          <p:cNvPr id="6" name="TextBox 9"/>
          <p:cNvSpPr/>
          <p:nvPr/>
        </p:nvSpPr>
        <p:spPr>
          <a:xfrm>
            <a:off x="6248520" y="0"/>
            <a:ext cx="289512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34"/>
                <a:ea typeface="Arial Unicode MS" pitchFamily="2"/>
                <a:cs typeface="Aharoni" pitchFamily="2"/>
              </a:rPr>
              <a:t>Practical Actions</a:t>
            </a:r>
          </a:p>
        </p:txBody>
      </p:sp>
      <p:sp>
        <p:nvSpPr>
          <p:cNvPr id="7" name="Zástupný symbol pro nadpis 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8" name="Zástupný symbol pro text 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hangingPunct="1">
        <a:tabLst/>
        <a:defRPr lang="en-US" sz="18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152280"/>
            <a:ext cx="1371240" cy="3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/>
          <p:cNvSpPr/>
          <p:nvPr/>
        </p:nvSpPr>
        <p:spPr>
          <a:xfrm>
            <a:off x="1295280" y="0"/>
            <a:ext cx="78483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1440" tIns="45720" rIns="9144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TextBox 7"/>
          <p:cNvSpPr/>
          <p:nvPr/>
        </p:nvSpPr>
        <p:spPr>
          <a:xfrm>
            <a:off x="1295280" y="0"/>
            <a:ext cx="266652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34"/>
                <a:ea typeface="Arial Unicode MS" pitchFamily="2"/>
                <a:cs typeface="Aharoni" pitchFamily="2"/>
              </a:rPr>
              <a:t>Opening Discussion</a:t>
            </a:r>
          </a:p>
        </p:txBody>
      </p:sp>
      <p:sp>
        <p:nvSpPr>
          <p:cNvPr id="5" name="TextBox 8"/>
          <p:cNvSpPr/>
          <p:nvPr/>
        </p:nvSpPr>
        <p:spPr>
          <a:xfrm>
            <a:off x="4038479" y="0"/>
            <a:ext cx="21333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ED46C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34"/>
                <a:ea typeface="Arial Unicode MS" pitchFamily="2"/>
                <a:cs typeface="Aharoni" pitchFamily="2"/>
              </a:rPr>
              <a:t>Bible Study</a:t>
            </a:r>
          </a:p>
        </p:txBody>
      </p:sp>
      <p:sp>
        <p:nvSpPr>
          <p:cNvPr id="6" name="TextBox 9"/>
          <p:cNvSpPr/>
          <p:nvPr/>
        </p:nvSpPr>
        <p:spPr>
          <a:xfrm>
            <a:off x="6248520" y="0"/>
            <a:ext cx="289512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34"/>
                <a:ea typeface="Arial Unicode MS" pitchFamily="2"/>
                <a:cs typeface="Aharoni" pitchFamily="2"/>
              </a:rPr>
              <a:t>Practical Actions</a:t>
            </a:r>
          </a:p>
        </p:txBody>
      </p:sp>
      <p:sp>
        <p:nvSpPr>
          <p:cNvPr id="7" name="Rectangle 10"/>
          <p:cNvSpPr/>
          <p:nvPr/>
        </p:nvSpPr>
        <p:spPr>
          <a:xfrm>
            <a:off x="8000999" y="228600"/>
            <a:ext cx="936000" cy="1309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80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1</a:t>
            </a:r>
          </a:p>
        </p:txBody>
      </p:sp>
      <p:sp>
        <p:nvSpPr>
          <p:cNvPr id="8" name="Zástupný symbol pro nadpis 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hangingPunct="1">
        <a:tabLst/>
        <a:defRPr lang="en-US" sz="18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152280"/>
            <a:ext cx="1371240" cy="3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/>
          <p:cNvSpPr/>
          <p:nvPr/>
        </p:nvSpPr>
        <p:spPr>
          <a:xfrm>
            <a:off x="1295280" y="0"/>
            <a:ext cx="78483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1440" tIns="45720" rIns="9144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TextBox 7"/>
          <p:cNvSpPr/>
          <p:nvPr/>
        </p:nvSpPr>
        <p:spPr>
          <a:xfrm>
            <a:off x="1295280" y="0"/>
            <a:ext cx="266652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34"/>
                <a:ea typeface="Arial Unicode MS" pitchFamily="2"/>
                <a:cs typeface="Aharoni" pitchFamily="2"/>
              </a:rPr>
              <a:t>Opening Discussion</a:t>
            </a:r>
          </a:p>
        </p:txBody>
      </p:sp>
      <p:sp>
        <p:nvSpPr>
          <p:cNvPr id="5" name="TextBox 8"/>
          <p:cNvSpPr/>
          <p:nvPr/>
        </p:nvSpPr>
        <p:spPr>
          <a:xfrm>
            <a:off x="4038479" y="0"/>
            <a:ext cx="21333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ED46C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34"/>
                <a:ea typeface="Arial Unicode MS" pitchFamily="2"/>
                <a:cs typeface="Aharoni" pitchFamily="2"/>
              </a:rPr>
              <a:t>Bible Study</a:t>
            </a:r>
          </a:p>
        </p:txBody>
      </p:sp>
      <p:sp>
        <p:nvSpPr>
          <p:cNvPr id="6" name="TextBox 9"/>
          <p:cNvSpPr/>
          <p:nvPr/>
        </p:nvSpPr>
        <p:spPr>
          <a:xfrm>
            <a:off x="6248520" y="0"/>
            <a:ext cx="289512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34"/>
                <a:ea typeface="Arial Unicode MS" pitchFamily="2"/>
                <a:cs typeface="Aharoni" pitchFamily="2"/>
              </a:rPr>
              <a:t>Practical Actions</a:t>
            </a:r>
          </a:p>
        </p:txBody>
      </p:sp>
      <p:sp>
        <p:nvSpPr>
          <p:cNvPr id="7" name="Rectangle 10"/>
          <p:cNvSpPr/>
          <p:nvPr/>
        </p:nvSpPr>
        <p:spPr>
          <a:xfrm>
            <a:off x="8000999" y="228600"/>
            <a:ext cx="936000" cy="1309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80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2</a:t>
            </a:r>
          </a:p>
        </p:txBody>
      </p:sp>
      <p:sp>
        <p:nvSpPr>
          <p:cNvPr id="8" name="Zástupný symbol pro nadpis 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rtl="0" hangingPunct="1">
        <a:tabLst/>
        <a:defRPr lang="en-US" sz="18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bodyStyle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152280"/>
            <a:ext cx="1371240" cy="3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/>
          <p:cNvSpPr/>
          <p:nvPr/>
        </p:nvSpPr>
        <p:spPr>
          <a:xfrm>
            <a:off x="1295280" y="0"/>
            <a:ext cx="78483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1440" tIns="45720" rIns="9144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TextBox 7"/>
          <p:cNvSpPr/>
          <p:nvPr/>
        </p:nvSpPr>
        <p:spPr>
          <a:xfrm>
            <a:off x="1295280" y="0"/>
            <a:ext cx="266652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34"/>
                <a:ea typeface="Arial Unicode MS" pitchFamily="2"/>
                <a:cs typeface="Aharoni" pitchFamily="2"/>
              </a:rPr>
              <a:t>Opening Discussion</a:t>
            </a:r>
          </a:p>
        </p:txBody>
      </p:sp>
      <p:sp>
        <p:nvSpPr>
          <p:cNvPr id="5" name="TextBox 8"/>
          <p:cNvSpPr/>
          <p:nvPr/>
        </p:nvSpPr>
        <p:spPr>
          <a:xfrm>
            <a:off x="4038479" y="0"/>
            <a:ext cx="21333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ED46C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34"/>
                <a:ea typeface="Arial Unicode MS" pitchFamily="2"/>
                <a:cs typeface="Aharoni" pitchFamily="2"/>
              </a:rPr>
              <a:t>Bible Study</a:t>
            </a:r>
          </a:p>
        </p:txBody>
      </p:sp>
      <p:sp>
        <p:nvSpPr>
          <p:cNvPr id="6" name="TextBox 9"/>
          <p:cNvSpPr/>
          <p:nvPr/>
        </p:nvSpPr>
        <p:spPr>
          <a:xfrm>
            <a:off x="6248520" y="0"/>
            <a:ext cx="289512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34"/>
                <a:ea typeface="Arial Unicode MS" pitchFamily="2"/>
                <a:cs typeface="Aharoni" pitchFamily="2"/>
              </a:rPr>
              <a:t>Practical Actions</a:t>
            </a:r>
          </a:p>
        </p:txBody>
      </p:sp>
      <p:sp>
        <p:nvSpPr>
          <p:cNvPr id="7" name="Rectangle 10"/>
          <p:cNvSpPr/>
          <p:nvPr/>
        </p:nvSpPr>
        <p:spPr>
          <a:xfrm>
            <a:off x="8000999" y="228600"/>
            <a:ext cx="936000" cy="1309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80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3</a:t>
            </a:r>
          </a:p>
        </p:txBody>
      </p:sp>
      <p:sp>
        <p:nvSpPr>
          <p:cNvPr id="8" name="Zástupný symbol pro nadpis 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hangingPunct="1">
        <a:tabLst/>
        <a:defRPr lang="en-US" sz="18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bodyStyle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152280"/>
            <a:ext cx="1371240" cy="3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/>
          <p:cNvSpPr/>
          <p:nvPr/>
        </p:nvSpPr>
        <p:spPr>
          <a:xfrm>
            <a:off x="1295280" y="0"/>
            <a:ext cx="78483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1440" tIns="45720" rIns="9144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TextBox 7"/>
          <p:cNvSpPr/>
          <p:nvPr/>
        </p:nvSpPr>
        <p:spPr>
          <a:xfrm>
            <a:off x="1295280" y="0"/>
            <a:ext cx="266652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34"/>
                <a:ea typeface="Arial Unicode MS" pitchFamily="2"/>
                <a:cs typeface="Aharoni" pitchFamily="2"/>
              </a:rPr>
              <a:t>Opening Discussion</a:t>
            </a:r>
          </a:p>
        </p:txBody>
      </p:sp>
      <p:sp>
        <p:nvSpPr>
          <p:cNvPr id="5" name="TextBox 8"/>
          <p:cNvSpPr/>
          <p:nvPr/>
        </p:nvSpPr>
        <p:spPr>
          <a:xfrm>
            <a:off x="4038479" y="0"/>
            <a:ext cx="21333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34"/>
                <a:ea typeface="Arial Unicode MS" pitchFamily="2"/>
                <a:cs typeface="Aharoni" pitchFamily="2"/>
              </a:rPr>
              <a:t>Bible Study</a:t>
            </a:r>
          </a:p>
        </p:txBody>
      </p:sp>
      <p:sp>
        <p:nvSpPr>
          <p:cNvPr id="6" name="TextBox 9"/>
          <p:cNvSpPr/>
          <p:nvPr/>
        </p:nvSpPr>
        <p:spPr>
          <a:xfrm>
            <a:off x="6248520" y="0"/>
            <a:ext cx="289512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ED46C"/>
          </a:solidFill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34"/>
                <a:ea typeface="Arial Unicode MS" pitchFamily="2"/>
                <a:cs typeface="Aharoni" pitchFamily="2"/>
              </a:rPr>
              <a:t>Practical Actions</a:t>
            </a:r>
          </a:p>
        </p:txBody>
      </p:sp>
      <p:sp>
        <p:nvSpPr>
          <p:cNvPr id="7" name="Zástupný symbol pro nadpis 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8" name="Zástupný symbol pro text 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rtl="0" hangingPunct="1">
        <a:tabLst/>
        <a:defRPr lang="en-US" sz="18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Times New Roman" pitchFamily="18"/>
          <a:ea typeface="Arial Unicode MS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209680" y="1066680"/>
            <a:ext cx="4896360" cy="913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5400" b="0" i="0" u="none" strike="noStrike" kern="1200" spc="0">
                <a:ln>
                  <a:noFill/>
                </a:ln>
                <a:solidFill>
                  <a:srgbClr val="92D050"/>
                </a:solidFill>
                <a:latin typeface="Arial Black" pitchFamily="18"/>
                <a:ea typeface="宋体" pitchFamily="2"/>
                <a:cs typeface="Arial Black" pitchFamily="2"/>
              </a:rPr>
              <a:t>Setkání 5</a:t>
            </a:r>
          </a:p>
        </p:txBody>
      </p:sp>
      <p:sp>
        <p:nvSpPr>
          <p:cNvPr id="3" name="Rectangle 3"/>
          <p:cNvSpPr/>
          <p:nvPr/>
        </p:nvSpPr>
        <p:spPr>
          <a:xfrm>
            <a:off x="1066680" y="1981080"/>
            <a:ext cx="7200360" cy="381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6000" b="0" i="0" u="none" strike="noStrike" kern="1200" spc="0">
                <a:ln>
                  <a:noFill/>
                </a:ln>
                <a:solidFill>
                  <a:srgbClr val="C58D01"/>
                </a:solidFill>
                <a:latin typeface="Arial Black" pitchFamily="34"/>
                <a:ea typeface="宋体" pitchFamily="2"/>
                <a:cs typeface="Arial" pitchFamily="2"/>
              </a:rPr>
              <a:t>Modlitba: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6000" b="0" i="0" u="none" strike="noStrike" kern="1200" spc="0">
                <a:ln>
                  <a:noFill/>
                </a:ln>
                <a:solidFill>
                  <a:srgbClr val="C58D01"/>
                </a:solidFill>
                <a:latin typeface="Arial Black" pitchFamily="34"/>
                <a:ea typeface="宋体" pitchFamily="2"/>
                <a:cs typeface="Arial" pitchFamily="2"/>
              </a:rPr>
              <a:t>zakoušení Božího Srdce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295280" y="1771200"/>
            <a:ext cx="6629040" cy="277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4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Přečti pozorně:</a:t>
            </a:r>
          </a:p>
          <a:p>
            <a:pPr marL="16146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400" b="0" i="0" u="none" strike="noStrike" kern="1200" spc="0">
                <a:ln>
                  <a:noFill/>
                </a:ln>
                <a:solidFill>
                  <a:srgbClr val="CC0000"/>
                </a:solidFill>
                <a:latin typeface="Arial Black" pitchFamily="18"/>
                <a:ea typeface="宋体" pitchFamily="2"/>
                <a:cs typeface="Arial Black" pitchFamily="2"/>
              </a:rPr>
              <a:t>2 Kor 4,4</a:t>
            </a:r>
          </a:p>
          <a:p>
            <a:pPr marL="16146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400" b="0" i="0" u="none" strike="noStrike" kern="1200" spc="0">
                <a:ln>
                  <a:noFill/>
                </a:ln>
                <a:solidFill>
                  <a:srgbClr val="CC0000"/>
                </a:solidFill>
                <a:latin typeface="Arial Black" pitchFamily="18"/>
                <a:ea typeface="宋体" pitchFamily="2"/>
                <a:cs typeface="Arial Black" pitchFamily="2"/>
              </a:rPr>
              <a:t>2 P 3,9</a:t>
            </a:r>
          </a:p>
          <a:p>
            <a:pPr marL="16146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400" b="0" i="0" u="none" strike="noStrike" kern="1200" spc="0">
                <a:ln>
                  <a:noFill/>
                </a:ln>
                <a:solidFill>
                  <a:srgbClr val="CC0000"/>
                </a:solidFill>
                <a:latin typeface="Arial Black" pitchFamily="18"/>
                <a:ea typeface="宋体" pitchFamily="2"/>
                <a:cs typeface="Arial Black" pitchFamily="2"/>
              </a:rPr>
              <a:t>Mt 9,37-38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280" y="0"/>
            <a:ext cx="266652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VIDĚT</a:t>
            </a:r>
          </a:p>
        </p:txBody>
      </p:sp>
      <p:sp>
        <p:nvSpPr>
          <p:cNvPr id="4" name="Rectangle 2"/>
          <p:cNvSpPr/>
          <p:nvPr/>
        </p:nvSpPr>
        <p:spPr>
          <a:xfrm>
            <a:off x="3962520" y="0"/>
            <a:ext cx="262692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ED46C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B38001"/>
                </a:solidFill>
                <a:latin typeface="Arial Black" pitchFamily="18"/>
                <a:ea typeface="宋体" pitchFamily="2"/>
                <a:cs typeface="Arial Black" pitchFamily="2"/>
              </a:rPr>
              <a:t>POSOUDIT</a:t>
            </a:r>
          </a:p>
        </p:txBody>
      </p:sp>
      <p:sp>
        <p:nvSpPr>
          <p:cNvPr id="5" name="Rectangle 2"/>
          <p:cNvSpPr/>
          <p:nvPr/>
        </p:nvSpPr>
        <p:spPr>
          <a:xfrm>
            <a:off x="6602040" y="0"/>
            <a:ext cx="252936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B38001"/>
                </a:solidFill>
                <a:latin typeface="Arial Black" pitchFamily="18"/>
                <a:ea typeface="宋体" pitchFamily="2"/>
                <a:cs typeface="Arial Black" pitchFamily="2"/>
              </a:rPr>
              <a:t>KONAT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457200" y="1905120"/>
            <a:ext cx="8208000" cy="283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6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(2 Kor 4, 4)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Co tento verš říká o stavu lidského srdce?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Co je potřebné pro změnu tohoto stavu?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280" y="0"/>
            <a:ext cx="266652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VIDĚT</a:t>
            </a:r>
          </a:p>
        </p:txBody>
      </p:sp>
      <p:sp>
        <p:nvSpPr>
          <p:cNvPr id="4" name="Rectangle 2"/>
          <p:cNvSpPr/>
          <p:nvPr/>
        </p:nvSpPr>
        <p:spPr>
          <a:xfrm>
            <a:off x="3962520" y="0"/>
            <a:ext cx="262692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ED46C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B38001"/>
                </a:solidFill>
                <a:latin typeface="Arial Black" pitchFamily="18"/>
                <a:ea typeface="宋体" pitchFamily="2"/>
                <a:cs typeface="Arial Black" pitchFamily="2"/>
              </a:rPr>
              <a:t>POSOUDIT</a:t>
            </a:r>
          </a:p>
        </p:txBody>
      </p:sp>
      <p:sp>
        <p:nvSpPr>
          <p:cNvPr id="5" name="Rectangle 2"/>
          <p:cNvSpPr/>
          <p:nvPr/>
        </p:nvSpPr>
        <p:spPr>
          <a:xfrm>
            <a:off x="6602040" y="0"/>
            <a:ext cx="252936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B38001"/>
                </a:solidFill>
                <a:latin typeface="Arial Black" pitchFamily="18"/>
                <a:ea typeface="宋体" pitchFamily="2"/>
                <a:cs typeface="Arial Black" pitchFamily="2"/>
              </a:rPr>
              <a:t>KONAT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447919" y="3276720"/>
            <a:ext cx="6248160" cy="1309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solidFill>
                  <a:srgbClr val="835E01"/>
                </a:solidFill>
                <a:latin typeface="Arial" pitchFamily="18"/>
                <a:ea typeface="Arial Unicode MS" pitchFamily="2"/>
                <a:cs typeface="Mangal" pitchFamily="2"/>
              </a:rPr>
              <a:t>Prosím podělte se svými myšlenkami.</a:t>
            </a:r>
          </a:p>
        </p:txBody>
      </p:sp>
      <p:sp>
        <p:nvSpPr>
          <p:cNvPr id="3" name="Volný tvar 2"/>
          <p:cNvSpPr/>
          <p:nvPr/>
        </p:nvSpPr>
        <p:spPr>
          <a:xfrm>
            <a:off x="1547640" y="1684440"/>
            <a:ext cx="6048720" cy="82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E39D"/>
          </a:solidFill>
          <a:ln w="38160">
            <a:solidFill>
              <a:srgbClr val="835E01"/>
            </a:solidFill>
            <a:prstDash val="solid"/>
            <a:miter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800" b="0" i="0" u="none" strike="noStrike" kern="1200">
                <a:ln>
                  <a:noFill/>
                </a:ln>
                <a:solidFill>
                  <a:srgbClr val="835E01"/>
                </a:solidFill>
                <a:latin typeface="Arial Black" pitchFamily="34"/>
                <a:ea typeface="Arial Unicode MS" pitchFamily="2"/>
                <a:cs typeface="Mangal" pitchFamily="2"/>
              </a:rPr>
              <a:t>Diskuse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533520" y="1219320"/>
            <a:ext cx="8076960" cy="37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Jejich mysl byla zaslepena tak, že neviděli světlo evangelia. Musíme se modlit velmi konkrétně, aby Duch svatý otevřel jejich mysl, aby uviděli Kristovu slávu.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457200" y="2362320"/>
            <a:ext cx="8208000" cy="283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6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(2 P 3,9)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Co tento verš vypovídá o Božím srdci?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Jaký to má vliv na naši evangelizaci?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280" y="0"/>
            <a:ext cx="266652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VIDĚT</a:t>
            </a:r>
          </a:p>
        </p:txBody>
      </p:sp>
      <p:sp>
        <p:nvSpPr>
          <p:cNvPr id="4" name="Rectangle 2"/>
          <p:cNvSpPr/>
          <p:nvPr/>
        </p:nvSpPr>
        <p:spPr>
          <a:xfrm>
            <a:off x="3962520" y="0"/>
            <a:ext cx="262692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ED46C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B38001"/>
                </a:solidFill>
                <a:latin typeface="Arial Black" pitchFamily="18"/>
                <a:ea typeface="宋体" pitchFamily="2"/>
                <a:cs typeface="Arial Black" pitchFamily="2"/>
              </a:rPr>
              <a:t>POSOUDIT</a:t>
            </a:r>
          </a:p>
        </p:txBody>
      </p:sp>
      <p:sp>
        <p:nvSpPr>
          <p:cNvPr id="5" name="Rectangle 2"/>
          <p:cNvSpPr/>
          <p:nvPr/>
        </p:nvSpPr>
        <p:spPr>
          <a:xfrm>
            <a:off x="6602040" y="0"/>
            <a:ext cx="252936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B38001"/>
                </a:solidFill>
                <a:latin typeface="Arial Black" pitchFamily="18"/>
                <a:ea typeface="宋体" pitchFamily="2"/>
                <a:cs typeface="Arial Black" pitchFamily="2"/>
              </a:rPr>
              <a:t>KONAT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447919" y="3276720"/>
            <a:ext cx="6248160" cy="1309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solidFill>
                  <a:srgbClr val="835E01"/>
                </a:solidFill>
                <a:latin typeface="Arial" pitchFamily="18"/>
                <a:ea typeface="Arial Unicode MS" pitchFamily="2"/>
                <a:cs typeface="Mangal" pitchFamily="2"/>
              </a:rPr>
              <a:t>Prosím podělte se svými myšlenkami.</a:t>
            </a:r>
          </a:p>
        </p:txBody>
      </p:sp>
      <p:sp>
        <p:nvSpPr>
          <p:cNvPr id="3" name="Volný tvar 2"/>
          <p:cNvSpPr/>
          <p:nvPr/>
        </p:nvSpPr>
        <p:spPr>
          <a:xfrm>
            <a:off x="1547640" y="1684440"/>
            <a:ext cx="6048720" cy="82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E39D"/>
          </a:solidFill>
          <a:ln w="38160">
            <a:solidFill>
              <a:srgbClr val="835E01"/>
            </a:solidFill>
            <a:prstDash val="solid"/>
            <a:miter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800" b="0" i="0" u="none" strike="noStrike" kern="1200">
                <a:ln>
                  <a:noFill/>
                </a:ln>
                <a:solidFill>
                  <a:srgbClr val="835E01"/>
                </a:solidFill>
                <a:latin typeface="Arial Black" pitchFamily="34"/>
                <a:ea typeface="Arial Unicode MS" pitchFamily="2"/>
                <a:cs typeface="Mangal" pitchFamily="2"/>
              </a:rPr>
              <a:t>Diskuse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533520" y="1219320"/>
            <a:ext cx="8076960" cy="37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Bůh chce všechny přivést k obrácení. Neprosíme neochotného Boha proti Jeho vůli, proto se můžeme dělit o evangelium s velkou jistotou.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685799" y="1981080"/>
            <a:ext cx="7772039" cy="283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6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(Mt 9,37-38)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Co tento úryvek říká o stavu sklizně?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Co ji zdržuje? Co máme podle evangelia dělat?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280" y="0"/>
            <a:ext cx="266652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VIDĚT</a:t>
            </a:r>
          </a:p>
        </p:txBody>
      </p:sp>
      <p:sp>
        <p:nvSpPr>
          <p:cNvPr id="4" name="Rectangle 2"/>
          <p:cNvSpPr/>
          <p:nvPr/>
        </p:nvSpPr>
        <p:spPr>
          <a:xfrm>
            <a:off x="3962520" y="0"/>
            <a:ext cx="262692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ED46C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B38001"/>
                </a:solidFill>
                <a:latin typeface="Arial Black" pitchFamily="18"/>
                <a:ea typeface="宋体" pitchFamily="2"/>
                <a:cs typeface="Arial Black" pitchFamily="2"/>
              </a:rPr>
              <a:t>POSOUDIT</a:t>
            </a:r>
          </a:p>
        </p:txBody>
      </p:sp>
      <p:sp>
        <p:nvSpPr>
          <p:cNvPr id="5" name="Rectangle 2"/>
          <p:cNvSpPr/>
          <p:nvPr/>
        </p:nvSpPr>
        <p:spPr>
          <a:xfrm>
            <a:off x="6602040" y="0"/>
            <a:ext cx="252936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B38001"/>
                </a:solidFill>
                <a:latin typeface="Arial Black" pitchFamily="18"/>
                <a:ea typeface="宋体" pitchFamily="2"/>
                <a:cs typeface="Arial Black" pitchFamily="2"/>
              </a:rPr>
              <a:t>KONAT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447919" y="3276720"/>
            <a:ext cx="6248160" cy="1309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solidFill>
                  <a:srgbClr val="835E01"/>
                </a:solidFill>
                <a:latin typeface="Arial" pitchFamily="18"/>
                <a:ea typeface="Arial Unicode MS" pitchFamily="2"/>
                <a:cs typeface="Mangal" pitchFamily="2"/>
              </a:rPr>
              <a:t>Prosím podělte se svými myšlenkami.</a:t>
            </a:r>
          </a:p>
        </p:txBody>
      </p:sp>
      <p:sp>
        <p:nvSpPr>
          <p:cNvPr id="3" name="Volný tvar 2"/>
          <p:cNvSpPr/>
          <p:nvPr/>
        </p:nvSpPr>
        <p:spPr>
          <a:xfrm>
            <a:off x="1547640" y="1684440"/>
            <a:ext cx="6048720" cy="82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E39D"/>
          </a:solidFill>
          <a:ln w="38160">
            <a:solidFill>
              <a:srgbClr val="835E01"/>
            </a:solidFill>
            <a:prstDash val="solid"/>
            <a:miter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800" b="0" i="0" u="none" strike="noStrike" kern="1200">
                <a:ln>
                  <a:noFill/>
                </a:ln>
                <a:solidFill>
                  <a:srgbClr val="835E01"/>
                </a:solidFill>
                <a:latin typeface="Arial Black" pitchFamily="34"/>
                <a:ea typeface="Arial Unicode MS" pitchFamily="2"/>
                <a:cs typeface="Mangal" pitchFamily="2"/>
              </a:rPr>
              <a:t>Diskuse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533520" y="1859039"/>
            <a:ext cx="8076960" cy="2528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Žeň je skutečně připravena a hotová. Čeho se nedostává, je dostatek dělníků. </a:t>
            </a:r>
            <a:r>
              <a:rPr lang="cs-CZ" sz="40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28600" y="1407959"/>
            <a:ext cx="6248160" cy="420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Často slyšíme takový názor</a:t>
            </a:r>
            <a:r>
              <a:rPr lang="cs-CZ" sz="36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: 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6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„Není</a:t>
            </a:r>
            <a:r>
              <a:rPr lang="en-US" sz="36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 možné, aby</a:t>
            </a:r>
            <a:r>
              <a:rPr lang="cs-CZ" sz="36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 </a:t>
            </a:r>
            <a:r>
              <a:rPr lang="cs-CZ" sz="3600" b="0" i="1" u="sng" strike="noStrike" kern="1200" spc="0">
                <a:ln>
                  <a:noFill/>
                </a:ln>
                <a:solidFill>
                  <a:srgbClr val="835E01"/>
                </a:solidFill>
                <a:uFillTx/>
                <a:latin typeface="Arial Black" pitchFamily="18"/>
                <a:ea typeface="宋体" pitchFamily="2"/>
                <a:cs typeface="Arial Black" pitchFamily="2"/>
              </a:rPr>
              <a:t>(jméno) </a:t>
            </a:r>
            <a:r>
              <a:rPr lang="en-US" sz="36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uvěřil v Pána Ježíše</a:t>
            </a:r>
            <a:r>
              <a:rPr lang="cs-CZ" sz="36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!”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1" u="none" strike="noStrike" kern="1200" spc="0">
              <a:ln>
                <a:noFill/>
              </a:ln>
              <a:solidFill>
                <a:srgbClr val="835E01"/>
              </a:solidFill>
              <a:latin typeface="Arial Black" pitchFamily="18"/>
              <a:ea typeface="宋体" pitchFamily="2"/>
              <a:cs typeface="Arial Black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6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Co </a:t>
            </a:r>
            <a:r>
              <a:rPr lang="en-US" sz="36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si o takovém tvrzení myslíte</a:t>
            </a:r>
            <a:r>
              <a:rPr lang="cs-CZ" sz="36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280" y="0"/>
            <a:ext cx="266652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ED46C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VIDĚT</a:t>
            </a:r>
          </a:p>
        </p:txBody>
      </p:sp>
      <p:sp>
        <p:nvSpPr>
          <p:cNvPr id="4" name="Rectangle 2"/>
          <p:cNvSpPr/>
          <p:nvPr/>
        </p:nvSpPr>
        <p:spPr>
          <a:xfrm>
            <a:off x="3962520" y="-5040"/>
            <a:ext cx="262692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B38001"/>
                </a:solidFill>
                <a:latin typeface="Arial Black" pitchFamily="18"/>
                <a:ea typeface="宋体" pitchFamily="2"/>
                <a:cs typeface="Arial Black" pitchFamily="2"/>
              </a:rPr>
              <a:t>POSOUDIT</a:t>
            </a:r>
          </a:p>
        </p:txBody>
      </p:sp>
      <p:sp>
        <p:nvSpPr>
          <p:cNvPr id="5" name="Rectangle 2"/>
          <p:cNvSpPr/>
          <p:nvPr/>
        </p:nvSpPr>
        <p:spPr>
          <a:xfrm>
            <a:off x="6602040" y="0"/>
            <a:ext cx="252936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B38001"/>
                </a:solidFill>
                <a:latin typeface="Arial Black" pitchFamily="18"/>
                <a:ea typeface="宋体" pitchFamily="2"/>
                <a:cs typeface="Arial Black" pitchFamily="2"/>
              </a:rPr>
              <a:t>KONAT</a:t>
            </a:r>
          </a:p>
        </p:txBody>
      </p:sp>
      <p:sp>
        <p:nvSpPr>
          <p:cNvPr id="6" name="Rectangle 2"/>
          <p:cNvSpPr/>
          <p:nvPr/>
        </p:nvSpPr>
        <p:spPr>
          <a:xfrm>
            <a:off x="6817680" y="1603800"/>
            <a:ext cx="1828440" cy="255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66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5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 Narrow" pitchFamily="34"/>
                <a:ea typeface="宋体" pitchFamily="2"/>
                <a:cs typeface="Arial Black" pitchFamily="2"/>
              </a:rPr>
              <a:t>TO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5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 Narrow" pitchFamily="34"/>
                <a:ea typeface="宋体" pitchFamily="2"/>
                <a:cs typeface="Arial Black" pitchFamily="2"/>
              </a:rPr>
              <a:t>NE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5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 Narrow" pitchFamily="34"/>
                <a:ea typeface="宋体" pitchFamily="2"/>
                <a:cs typeface="Arial Black" pitchFamily="2"/>
              </a:rPr>
              <a:t>JDE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609480" y="1828800"/>
            <a:ext cx="8076960" cy="1918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Proč musíme prosit Pána žně, aby vyslal dělníky na svou žeň? Neudělá to i tak?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609480" y="1219320"/>
            <a:ext cx="8076960" cy="4966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Bůh chce, abychom se angažovali. Když se budeme modlit za dobrou žeň, budeme cítit stejnou spoluzodpovědnost vůči žni jako On a budeme připraveni stát se poslanými.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762120" y="1752479"/>
            <a:ext cx="7560360" cy="3441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400" b="1" i="0" u="none" strike="noStrike" kern="1200" spc="0">
                <a:ln>
                  <a:noFill/>
                </a:ln>
                <a:solidFill>
                  <a:srgbClr val="835E01"/>
                </a:solidFill>
                <a:latin typeface="Arial" pitchFamily="18"/>
                <a:ea typeface="宋体" pitchFamily="2"/>
                <a:cs typeface="Arial" pitchFamily="2"/>
              </a:rPr>
              <a:t>Za použití</a:t>
            </a:r>
            <a:r>
              <a:rPr lang="cs-CZ" sz="4400" b="1" i="0" u="none" strike="noStrike" kern="1200" spc="0">
                <a:ln>
                  <a:noFill/>
                </a:ln>
                <a:solidFill>
                  <a:srgbClr val="835E01"/>
                </a:solidFill>
                <a:latin typeface="Arial" pitchFamily="18"/>
                <a:ea typeface="宋体" pitchFamily="2"/>
                <a:cs typeface="Arial" pitchFamily="2"/>
              </a:rPr>
              <a:t> </a:t>
            </a:r>
            <a:r>
              <a:rPr lang="en-US" sz="4400" b="0" i="0" u="none" strike="noStrike" kern="1200" spc="0">
                <a:ln>
                  <a:noFill/>
                </a:ln>
                <a:solidFill>
                  <a:srgbClr val="C00000"/>
                </a:solidFill>
                <a:latin typeface="Arial Black" pitchFamily="18"/>
                <a:ea typeface="宋体" pitchFamily="2"/>
                <a:cs typeface="Arial Black" pitchFamily="2"/>
              </a:rPr>
              <a:t>modlitební karty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400" b="1" i="0" u="none" strike="noStrike" kern="1200" spc="0">
                <a:ln>
                  <a:noFill/>
                </a:ln>
                <a:solidFill>
                  <a:srgbClr val="835E01"/>
                </a:solidFill>
                <a:latin typeface="Arial" pitchFamily="18"/>
                <a:ea typeface="宋体" pitchFamily="2"/>
                <a:cs typeface="Arial" pitchFamily="2"/>
              </a:rPr>
              <a:t>a </a:t>
            </a:r>
            <a:r>
              <a:rPr lang="en-US" sz="4400" b="0" i="0" u="none" strike="noStrike" kern="1200" spc="0">
                <a:ln>
                  <a:noFill/>
                </a:ln>
                <a:solidFill>
                  <a:srgbClr val="C00000"/>
                </a:solidFill>
                <a:latin typeface="Arial Black" pitchFamily="18"/>
                <a:ea typeface="宋体" pitchFamily="2"/>
                <a:cs typeface="Arial Black" pitchFamily="2"/>
              </a:rPr>
              <a:t>modlitebního deníku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400" b="1" i="0" u="none" strike="noStrike" kern="1200" spc="0">
                <a:ln>
                  <a:noFill/>
                </a:ln>
                <a:solidFill>
                  <a:srgbClr val="835E01"/>
                </a:solidFill>
                <a:latin typeface="Arial" pitchFamily="18"/>
                <a:ea typeface="宋体" pitchFamily="2"/>
                <a:cs typeface="Arial" pitchFamily="2"/>
              </a:rPr>
              <a:t>se začni modlit za ty, které miluješ.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280" y="0"/>
            <a:ext cx="266652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VIDĚT</a:t>
            </a:r>
          </a:p>
        </p:txBody>
      </p:sp>
      <p:sp>
        <p:nvSpPr>
          <p:cNvPr id="4" name="Rectangle 2"/>
          <p:cNvSpPr/>
          <p:nvPr/>
        </p:nvSpPr>
        <p:spPr>
          <a:xfrm>
            <a:off x="3962520" y="0"/>
            <a:ext cx="262692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B38001"/>
                </a:solidFill>
                <a:latin typeface="Arial Black" pitchFamily="18"/>
                <a:ea typeface="宋体" pitchFamily="2"/>
                <a:cs typeface="Arial Black" pitchFamily="2"/>
              </a:rPr>
              <a:t>POSOUDIT</a:t>
            </a:r>
          </a:p>
        </p:txBody>
      </p:sp>
      <p:sp>
        <p:nvSpPr>
          <p:cNvPr id="5" name="Rectangle 2"/>
          <p:cNvSpPr/>
          <p:nvPr/>
        </p:nvSpPr>
        <p:spPr>
          <a:xfrm>
            <a:off x="6602040" y="0"/>
            <a:ext cx="252936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ED46C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B38001"/>
                </a:solidFill>
                <a:latin typeface="Arial Black" pitchFamily="18"/>
                <a:ea typeface="宋体" pitchFamily="2"/>
                <a:cs typeface="Arial Black" pitchFamily="2"/>
              </a:rPr>
              <a:t>KONAT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28600" y="1630800"/>
            <a:ext cx="3731400" cy="155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18"/>
                <a:ea typeface="宋体" pitchFamily="2"/>
                <a:cs typeface="Arial Black" pitchFamily="2"/>
              </a:rPr>
              <a:t>Modlitební karta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4320000" y="877319"/>
            <a:ext cx="3809520" cy="5422680"/>
            <a:chOff x="4320000" y="877319"/>
            <a:chExt cx="3809520" cy="5422680"/>
          </a:xfrm>
        </p:grpSpPr>
        <p:grpSp>
          <p:nvGrpSpPr>
            <p:cNvPr id="4" name="Group 2"/>
            <p:cNvGrpSpPr/>
            <p:nvPr/>
          </p:nvGrpSpPr>
          <p:grpSpPr>
            <a:xfrm>
              <a:off x="4320000" y="877319"/>
              <a:ext cx="3809520" cy="5422680"/>
              <a:chOff x="4320000" y="877319"/>
              <a:chExt cx="3809520" cy="542268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4320000" y="877319"/>
                <a:ext cx="3809520" cy="542268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BFBFBF"/>
                </a:solidFill>
                <a:prstDash val="solid"/>
              </a:ln>
            </p:spPr>
          </p:pic>
          <p:sp>
            <p:nvSpPr>
              <p:cNvPr id="6" name="TextBox 1"/>
              <p:cNvSpPr/>
              <p:nvPr/>
            </p:nvSpPr>
            <p:spPr>
              <a:xfrm>
                <a:off x="4756680" y="1042559"/>
                <a:ext cx="2991600" cy="30348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  <a:prstDash val="solid"/>
              </a:ln>
            </p:spPr>
            <p:txBody>
              <a:bodyPr vert="horz" wrap="square" lIns="90000" tIns="45000" rIns="90000" bIns="45000" anchor="t" compatLnSpc="0">
                <a:spAutoFit/>
              </a:bodyPr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cs-CZ" sz="1400" b="0" i="0" u="none" strike="noStrike" kern="1200" spc="0">
                    <a:ln>
                      <a:noFill/>
                    </a:ln>
                    <a:solidFill>
                      <a:srgbClr val="808080"/>
                    </a:solidFill>
                    <a:latin typeface="Arial" pitchFamily="18"/>
                    <a:ea typeface="Arial Unicode MS" pitchFamily="2"/>
                    <a:cs typeface="Arial" pitchFamily="2"/>
                  </a:rPr>
                  <a:t>Ruch Światło - Życie</a:t>
                </a:r>
              </a:p>
            </p:txBody>
          </p:sp>
        </p:grpSp>
        <p:sp>
          <p:nvSpPr>
            <p:cNvPr id="7" name="TextBox 4"/>
            <p:cNvSpPr/>
            <p:nvPr/>
          </p:nvSpPr>
          <p:spPr>
            <a:xfrm>
              <a:off x="4825800" y="4547520"/>
              <a:ext cx="3075120" cy="1553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t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None/>
                <a:tabLst/>
              </a:pPr>
              <a:r>
                <a:rPr lang="en-US" sz="2400" b="1" i="0" u="none" strike="noStrike" kern="1200" spc="0">
                  <a:ln>
                    <a:noFill/>
                  </a:ln>
                  <a:solidFill>
                    <a:srgbClr val="404040"/>
                  </a:solidFill>
                  <a:latin typeface="Calibri" pitchFamily="18"/>
                  <a:ea typeface="Arial Unicode MS" pitchFamily="2"/>
                  <a:cs typeface="Calibri" pitchFamily="2"/>
                </a:rPr>
                <a:t>Modli se za spásu svých blízkých a známých. </a:t>
              </a:r>
              <a:r>
                <a:rPr lang="cs-CZ" sz="2400" b="1" i="0" u="none" strike="noStrike" kern="1200" spc="0">
                  <a:ln>
                    <a:noFill/>
                  </a:ln>
                  <a:solidFill>
                    <a:srgbClr val="404040"/>
                  </a:solidFill>
                  <a:latin typeface="Calibri" pitchFamily="18"/>
                  <a:ea typeface="Arial Unicode MS" pitchFamily="2"/>
                  <a:cs typeface="Calibri" pitchFamily="2"/>
                </a:rPr>
                <a:t> </a:t>
              </a:r>
            </a:p>
          </p:txBody>
        </p:sp>
      </p:grpSp>
      <p:sp>
        <p:nvSpPr>
          <p:cNvPr id="8" name="Rectangle 2"/>
          <p:cNvSpPr/>
          <p:nvPr/>
        </p:nvSpPr>
        <p:spPr>
          <a:xfrm>
            <a:off x="1295280" y="0"/>
            <a:ext cx="266652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VIDĚT</a:t>
            </a:r>
          </a:p>
        </p:txBody>
      </p:sp>
      <p:sp>
        <p:nvSpPr>
          <p:cNvPr id="9" name="Rectangle 2"/>
          <p:cNvSpPr/>
          <p:nvPr/>
        </p:nvSpPr>
        <p:spPr>
          <a:xfrm>
            <a:off x="3962520" y="0"/>
            <a:ext cx="262692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B38001"/>
                </a:solidFill>
                <a:latin typeface="Arial Black" pitchFamily="18"/>
                <a:ea typeface="宋体" pitchFamily="2"/>
                <a:cs typeface="Arial Black" pitchFamily="2"/>
              </a:rPr>
              <a:t>POSOUDIT</a:t>
            </a:r>
          </a:p>
        </p:txBody>
      </p:sp>
      <p:sp>
        <p:nvSpPr>
          <p:cNvPr id="10" name="Rectangle 2"/>
          <p:cNvSpPr/>
          <p:nvPr/>
        </p:nvSpPr>
        <p:spPr>
          <a:xfrm>
            <a:off x="6602040" y="0"/>
            <a:ext cx="252936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ED46C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B38001"/>
                </a:solidFill>
                <a:latin typeface="Arial Black" pitchFamily="18"/>
                <a:ea typeface="宋体" pitchFamily="2"/>
                <a:cs typeface="Arial Black" pitchFamily="2"/>
              </a:rPr>
              <a:t>KONAT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4952880" y="1440000"/>
            <a:ext cx="3504959" cy="283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1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Jsou to lidé, které Bůh umístil do naší bezprostřední oblasti vlivu.</a:t>
            </a:r>
          </a:p>
        </p:txBody>
      </p:sp>
      <p:sp>
        <p:nvSpPr>
          <p:cNvPr id="4" name="Elipsa 5"/>
          <p:cNvSpPr/>
          <p:nvPr/>
        </p:nvSpPr>
        <p:spPr>
          <a:xfrm>
            <a:off x="2692392" y="3637976"/>
            <a:ext cx="1447560" cy="1375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28440">
            <a:solidFill>
              <a:srgbClr val="0070C0"/>
            </a:solidFill>
            <a:prstDash val="solid"/>
            <a:round/>
          </a:ln>
        </p:spPr>
        <p:txBody>
          <a:bodyPr vert="horz" wrap="square" lIns="91440" tIns="45720" rIns="9144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Mangal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dirty="0" smtClean="0">
              <a:solidFill>
                <a:srgbClr val="000000"/>
              </a:solidFill>
              <a:latin typeface="Arial" pitchFamily="18"/>
              <a:ea typeface="Arial Unicode MS" pitchFamily="2"/>
              <a:cs typeface="Mangal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rPr>
              <a:t>Sousedi</a:t>
            </a:r>
            <a:endParaRPr lang="en-US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Elipsa 6"/>
          <p:cNvSpPr/>
          <p:nvPr/>
        </p:nvSpPr>
        <p:spPr>
          <a:xfrm>
            <a:off x="1440000" y="3717032"/>
            <a:ext cx="1447560" cy="13229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28440">
            <a:solidFill>
              <a:srgbClr val="FFC000"/>
            </a:solidFill>
            <a:prstDash val="solid"/>
            <a:round/>
          </a:ln>
        </p:spPr>
        <p:txBody>
          <a:bodyPr vert="horz" wrap="square" lIns="0" tIns="45720" rIns="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rPr>
              <a:t>Spolupra</a:t>
            </a:r>
            <a:r>
              <a:rPr lang="cs-CZ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rPr>
              <a:t>- </a:t>
            </a:r>
            <a:r>
              <a:rPr lang="en-US" sz="1800" b="0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rPr>
              <a:t>covníci</a:t>
            </a:r>
            <a:endParaRPr lang="en-US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6" name="Elipsa 7"/>
          <p:cNvSpPr/>
          <p:nvPr/>
        </p:nvSpPr>
        <p:spPr>
          <a:xfrm>
            <a:off x="1349280" y="2815560"/>
            <a:ext cx="1447560" cy="1375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28440">
            <a:solidFill>
              <a:srgbClr val="006600"/>
            </a:solidFill>
            <a:prstDash val="solid"/>
            <a:round/>
          </a:ln>
        </p:spPr>
        <p:txBody>
          <a:bodyPr vert="horz" wrap="square" lIns="91440" tIns="45720" rIns="9144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Mangal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rPr>
              <a:t>Církev</a:t>
            </a:r>
            <a:endParaRPr lang="en-US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7" name="Elipsa 8"/>
          <p:cNvSpPr/>
          <p:nvPr/>
        </p:nvSpPr>
        <p:spPr>
          <a:xfrm>
            <a:off x="2057400" y="2286000"/>
            <a:ext cx="1447560" cy="1375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28440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rPr>
              <a:t>Rodina</a:t>
            </a:r>
            <a:r>
              <a:rPr lang="en-US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rPr>
              <a:t>, </a:t>
            </a:r>
            <a:r>
              <a:rPr lang="en-US" sz="16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rPr>
              <a:t>příbuzní</a:t>
            </a:r>
            <a:endParaRPr lang="en-US" sz="16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8" name="pole tekstowe 2"/>
          <p:cNvSpPr/>
          <p:nvPr/>
        </p:nvSpPr>
        <p:spPr>
          <a:xfrm>
            <a:off x="1905120" y="1563480"/>
            <a:ext cx="1772280" cy="7418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 Black" pitchFamily="34"/>
                <a:ea typeface="Arial Unicode MS" pitchFamily="2"/>
                <a:cs typeface="Mangal" pitchFamily="2"/>
              </a:rPr>
              <a:t>Okruhy přátel</a:t>
            </a:r>
            <a:endParaRPr lang="cs-CZ" sz="18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 Black" pitchFamily="34"/>
              <a:ea typeface="Arial Unicode MS" pitchFamily="2"/>
              <a:cs typeface="Mangal" pitchFamily="2"/>
            </a:endParaRPr>
          </a:p>
        </p:txBody>
      </p:sp>
      <p:sp>
        <p:nvSpPr>
          <p:cNvPr id="3" name="Elipsa 4"/>
          <p:cNvSpPr/>
          <p:nvPr/>
        </p:nvSpPr>
        <p:spPr>
          <a:xfrm>
            <a:off x="2699792" y="2845888"/>
            <a:ext cx="1447560" cy="1375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28440">
            <a:solidFill>
              <a:srgbClr val="A77801"/>
            </a:solidFill>
            <a:prstDash val="solid"/>
            <a:round/>
          </a:ln>
        </p:spPr>
        <p:txBody>
          <a:bodyPr vert="horz" wrap="square" lIns="91440" tIns="45720" rIns="9144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rPr>
              <a:t>        Známí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914400" y="1066680"/>
            <a:ext cx="3657240" cy="5028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BFBFBF"/>
            </a:solidFill>
            <a:prstDash val="solid"/>
            <a:miter/>
          </a:ln>
        </p:spPr>
        <p:txBody>
          <a:bodyPr vert="horz" wrap="square" lIns="91440" tIns="45720" rIns="9144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empus Sans ITC" pitchFamily="18"/>
                <a:ea typeface="ÇlÇr ñæí©" pitchFamily="2"/>
                <a:cs typeface="Mangal" pitchFamily="2"/>
              </a:rPr>
              <a:t>Rodina/příbuzní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cs-CZ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empus Sans ITC" pitchFamily="18"/>
                <a:ea typeface="SimSun" pitchFamily="2"/>
                <a:cs typeface="Mangal" pitchFamily="2"/>
              </a:rPr>
              <a:t>1.__________________________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cs-CZ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empus Sans ITC" pitchFamily="18"/>
                <a:ea typeface="SimSun" pitchFamily="2"/>
                <a:cs typeface="Mangal" pitchFamily="2"/>
              </a:rPr>
              <a:t>2.__________________________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800" b="1" i="0" u="none" strike="noStrike" kern="1200" spc="0">
              <a:ln>
                <a:noFill/>
              </a:ln>
              <a:solidFill>
                <a:srgbClr val="000000"/>
              </a:solidFill>
              <a:latin typeface="Tempus Sans ITC" pitchFamily="18"/>
              <a:ea typeface="ÇlÇr ñæí©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empus Sans ITC" pitchFamily="18"/>
                <a:ea typeface="ÇlÇr ñæí©" pitchFamily="2"/>
                <a:cs typeface="Mangal" pitchFamily="2"/>
              </a:rPr>
              <a:t>Známí/přátelé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cs-CZ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empus Sans ITC" pitchFamily="18"/>
                <a:ea typeface="SimSun" pitchFamily="2"/>
                <a:cs typeface="Mangal" pitchFamily="2"/>
              </a:rPr>
              <a:t>1.__________________________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cs-CZ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empus Sans ITC" pitchFamily="18"/>
                <a:ea typeface="SimSun" pitchFamily="2"/>
                <a:cs typeface="Mangal" pitchFamily="2"/>
              </a:rPr>
              <a:t>2.__________________________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800" b="1" i="0" u="none" strike="noStrike" kern="1200" spc="0">
              <a:ln>
                <a:noFill/>
              </a:ln>
              <a:solidFill>
                <a:srgbClr val="000000"/>
              </a:solidFill>
              <a:latin typeface="Tempus Sans ITC" pitchFamily="18"/>
              <a:ea typeface="ÇlÇr ñæí©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empus Sans ITC" pitchFamily="18"/>
                <a:ea typeface="ÇlÇr ñæí©" pitchFamily="2"/>
                <a:cs typeface="Mangal" pitchFamily="2"/>
              </a:rPr>
              <a:t>Sousedé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cs-CZ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empus Sans ITC" pitchFamily="18"/>
                <a:ea typeface="SimSun" pitchFamily="2"/>
                <a:cs typeface="Mangal" pitchFamily="2"/>
              </a:rPr>
              <a:t>1.__________________________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cs-CZ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empus Sans ITC" pitchFamily="18"/>
                <a:ea typeface="SimSun" pitchFamily="2"/>
                <a:cs typeface="Mangal" pitchFamily="2"/>
              </a:rPr>
              <a:t>2.__________________________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800" b="1" i="0" u="none" strike="noStrike" kern="1200" spc="0">
              <a:ln>
                <a:noFill/>
              </a:ln>
              <a:solidFill>
                <a:srgbClr val="000000"/>
              </a:solidFill>
              <a:latin typeface="Tempus Sans ITC" pitchFamily="18"/>
              <a:ea typeface="ÇlÇr ñæí©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empus Sans ITC" pitchFamily="18"/>
                <a:ea typeface="ÇlÇr ñæí©" pitchFamily="2"/>
                <a:cs typeface="Mangal" pitchFamily="2"/>
              </a:rPr>
              <a:t>Spolupracovníci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cs-CZ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empus Sans ITC" pitchFamily="18"/>
                <a:ea typeface="SimSun" pitchFamily="2"/>
                <a:cs typeface="Mangal" pitchFamily="2"/>
              </a:rPr>
              <a:t>1.__________________________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cs-CZ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empus Sans ITC" pitchFamily="18"/>
                <a:ea typeface="SimSun" pitchFamily="2"/>
                <a:cs typeface="Mangal" pitchFamily="2"/>
              </a:rPr>
              <a:t>2.__________________________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800" b="1" i="0" u="none" strike="noStrike" kern="1200" spc="0">
              <a:ln>
                <a:noFill/>
              </a:ln>
              <a:solidFill>
                <a:srgbClr val="000000"/>
              </a:solidFill>
              <a:latin typeface="Tempus Sans ITC" pitchFamily="18"/>
              <a:ea typeface="ÇlÇr ñæí©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empus Sans ITC" pitchFamily="18"/>
                <a:ea typeface="SimSun" pitchFamily="2"/>
                <a:cs typeface="Mangal" pitchFamily="2"/>
              </a:rPr>
              <a:t>Církev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cs-CZ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empus Sans ITC" pitchFamily="18"/>
                <a:ea typeface="SimSun" pitchFamily="2"/>
                <a:cs typeface="Mangal" pitchFamily="2"/>
              </a:rPr>
              <a:t>1.__________________________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cs-CZ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empus Sans ITC" pitchFamily="18"/>
                <a:ea typeface="SimSun" pitchFamily="2"/>
                <a:cs typeface="Mangal" pitchFamily="2"/>
              </a:rPr>
              <a:t>2.__________________________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600" b="0" i="0" u="none" strike="noStrike" kern="1200" spc="0">
              <a:ln>
                <a:noFill/>
              </a:ln>
              <a:solidFill>
                <a:srgbClr val="000000"/>
              </a:solidFill>
              <a:latin typeface="Tempus Sans ITC" pitchFamily="18"/>
              <a:ea typeface="ÇlÇr ñæí©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44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18"/>
              <a:ea typeface="ＭＳ Ｐゴシック" pitchFamily="2"/>
              <a:cs typeface="Mangal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2880" y="1066680"/>
            <a:ext cx="3809520" cy="1796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1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Pomodli se a napiš minimálně jedno jméno v každém kruhu známých</a:t>
            </a:r>
            <a:r>
              <a:rPr lang="cs-CZ" sz="2800" b="1" i="1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1480" y="4343400"/>
            <a:ext cx="3504959" cy="700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1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18"/>
                <a:ea typeface="宋体" pitchFamily="2"/>
                <a:cs typeface="Arial Black" pitchFamily="2"/>
              </a:rPr>
              <a:t>To bude počáteční modlitební karta</a:t>
            </a:r>
            <a:r>
              <a:rPr lang="cs-CZ" sz="2000" b="0" i="1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18"/>
                <a:ea typeface="宋体" pitchFamily="2"/>
                <a:cs typeface="Arial Black" pitchFamily="2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/>
          <p:nvPr/>
        </p:nvSpPr>
        <p:spPr>
          <a:xfrm>
            <a:off x="380880" y="990719"/>
            <a:ext cx="4723920" cy="519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BFBFBF"/>
            </a:solidFill>
            <a:prstDash val="solid"/>
            <a:miter/>
          </a:ln>
        </p:spPr>
        <p:txBody>
          <a:bodyPr vert="horz" wrap="square" lIns="91440" tIns="45720" rIns="9144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" pitchFamily="18"/>
                <a:ea typeface="ÇlÇr ñæí©" pitchFamily="2"/>
                <a:cs typeface="Mangal" pitchFamily="2"/>
              </a:rPr>
              <a:t>  </a:t>
            </a:r>
            <a:r>
              <a:rPr lang="en-US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" pitchFamily="18"/>
                <a:ea typeface="ÇlÇr ñæí©" pitchFamily="2"/>
                <a:cs typeface="Mangal" pitchFamily="2"/>
              </a:rPr>
              <a:t>Modlitební úmysly</a:t>
            </a:r>
          </a:p>
          <a:p>
            <a:pPr marL="457200" marR="0" lvl="0" indent="-456839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050" b="1" i="0" u="none" strike="noStrike" kern="1200" spc="0">
              <a:ln>
                <a:noFill/>
              </a:ln>
              <a:solidFill>
                <a:srgbClr val="000000"/>
              </a:solidFill>
              <a:latin typeface="Cambria" pitchFamily="18"/>
              <a:ea typeface="ÇlÇr ñæí©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BrutalityExtra" pitchFamily="18"/>
                <a:ea typeface="ÇlÇr ñæí©" pitchFamily="2"/>
                <a:cs typeface="Mangal" pitchFamily="2"/>
              </a:rPr>
              <a:t>1.</a:t>
            </a:r>
            <a:r>
              <a: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" pitchFamily="18"/>
                <a:ea typeface="ÇlÇr ñæí©" pitchFamily="2"/>
                <a:cs typeface="Mangal" pitchFamily="2"/>
              </a:rPr>
              <a:t> 		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" pitchFamily="18"/>
                <a:ea typeface="ÇlÇr ñæí©" pitchFamily="2"/>
                <a:cs typeface="Mangal" pitchFamily="2"/>
              </a:rPr>
              <a:t>Modli se, aby se jejich mysl otevřela, aby uviděli světlo evangelia </a:t>
            </a:r>
            <a:r>
              <a: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" pitchFamily="18"/>
                <a:ea typeface="ÇlÇr ñæí©" pitchFamily="2"/>
                <a:cs typeface="Mangal" pitchFamily="2"/>
              </a:rPr>
              <a:t>(2 Kor 4,4)</a:t>
            </a:r>
          </a:p>
          <a:p>
            <a:pPr marL="457200" marR="0" lvl="0" indent="-456839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2000" b="0" i="0" u="none" strike="noStrike" kern="1200" spc="0">
              <a:ln>
                <a:noFill/>
              </a:ln>
              <a:solidFill>
                <a:srgbClr val="000000"/>
              </a:solidFill>
              <a:latin typeface="Cambria" pitchFamily="18"/>
              <a:ea typeface="ÇlÇr ñæí©" pitchFamily="2"/>
              <a:cs typeface="Mangal" pitchFamily="2"/>
            </a:endParaRPr>
          </a:p>
          <a:p>
            <a:pPr marL="457200" marR="0" lvl="0" indent="-456839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BrutalityExtra" pitchFamily="18"/>
                <a:ea typeface="ÇlÇr ñæí©" pitchFamily="2"/>
                <a:cs typeface="Mangal" pitchFamily="2"/>
              </a:rPr>
              <a:t>2.</a:t>
            </a:r>
            <a:r>
              <a: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" pitchFamily="18"/>
                <a:ea typeface="ÇlÇr ñæí©" pitchFamily="2"/>
                <a:cs typeface="Mangal" pitchFamily="2"/>
              </a:rPr>
              <a:t> 	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" pitchFamily="18"/>
                <a:ea typeface="ÇlÇr ñæí©" pitchFamily="2"/>
                <a:cs typeface="Mangal" pitchFamily="2"/>
              </a:rPr>
              <a:t>Doufej v Boží zaslíbení, že si nepřeje, aby někdo zahynul (2 P 3,9)</a:t>
            </a:r>
          </a:p>
          <a:p>
            <a:pPr marL="457200" marR="0" lvl="0" indent="-456839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2000" b="0" i="0" u="none" strike="noStrike" kern="1200" spc="0">
              <a:ln>
                <a:noFill/>
              </a:ln>
              <a:solidFill>
                <a:srgbClr val="000000"/>
              </a:solidFill>
              <a:latin typeface="Cambria" pitchFamily="18"/>
              <a:ea typeface="ÇlÇr ñæí©" pitchFamily="2"/>
              <a:cs typeface="Mangal" pitchFamily="2"/>
            </a:endParaRPr>
          </a:p>
          <a:p>
            <a:pPr marL="457200" marR="0" lvl="0" indent="-456839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BrutalityExtra" pitchFamily="18"/>
                <a:ea typeface="ÇlÇr ñæí©" pitchFamily="2"/>
                <a:cs typeface="Mangal" pitchFamily="2"/>
              </a:rPr>
              <a:t>3.</a:t>
            </a:r>
            <a:r>
              <a: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" pitchFamily="18"/>
                <a:ea typeface="ÇlÇr ñæí©" pitchFamily="2"/>
                <a:cs typeface="Mangal" pitchFamily="2"/>
              </a:rPr>
              <a:t> 	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" pitchFamily="18"/>
                <a:ea typeface="ÇlÇr ñæí©" pitchFamily="2"/>
                <a:cs typeface="Mangal" pitchFamily="2"/>
              </a:rPr>
              <a:t>Modli se, aby Bůh poslal nadpřirozeným způsobem někoho, kdo s nimi promluví o evangeliu (Mt 9,37-38)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44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18"/>
              <a:ea typeface="ＭＳ Ｐゴシック" pitchFamily="2"/>
              <a:cs typeface="Mangal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120" y="1676519"/>
            <a:ext cx="3352320" cy="3015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1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Rozhodni se za tyto lidi modlit minimálně jednou denně následující tři týdny.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457200" y="1630800"/>
            <a:ext cx="3682799" cy="155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18"/>
                <a:ea typeface="宋体" pitchFamily="2"/>
                <a:cs typeface="Arial Black" pitchFamily="2"/>
              </a:rPr>
              <a:t>Modlitební deník</a:t>
            </a:r>
          </a:p>
        </p:txBody>
      </p:sp>
      <p:sp>
        <p:nvSpPr>
          <p:cNvPr id="4" name="Rectangle 2"/>
          <p:cNvSpPr/>
          <p:nvPr/>
        </p:nvSpPr>
        <p:spPr>
          <a:xfrm>
            <a:off x="1295280" y="0"/>
            <a:ext cx="266652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VIDĚT</a:t>
            </a:r>
          </a:p>
        </p:txBody>
      </p:sp>
      <p:sp>
        <p:nvSpPr>
          <p:cNvPr id="5" name="Rectangle 2"/>
          <p:cNvSpPr/>
          <p:nvPr/>
        </p:nvSpPr>
        <p:spPr>
          <a:xfrm>
            <a:off x="3962520" y="0"/>
            <a:ext cx="262692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B38001"/>
                </a:solidFill>
                <a:latin typeface="Arial Black" pitchFamily="18"/>
                <a:ea typeface="宋体" pitchFamily="2"/>
                <a:cs typeface="Arial Black" pitchFamily="2"/>
              </a:rPr>
              <a:t>POSOUDIT</a:t>
            </a:r>
          </a:p>
        </p:txBody>
      </p:sp>
      <p:sp>
        <p:nvSpPr>
          <p:cNvPr id="6" name="Rectangle 2"/>
          <p:cNvSpPr/>
          <p:nvPr/>
        </p:nvSpPr>
        <p:spPr>
          <a:xfrm>
            <a:off x="6602040" y="0"/>
            <a:ext cx="252936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ED46C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B38001"/>
                </a:solidFill>
                <a:latin typeface="Arial Black" pitchFamily="18"/>
                <a:ea typeface="宋体" pitchFamily="2"/>
                <a:cs typeface="Arial Black" pitchFamily="2"/>
              </a:rPr>
              <a:t>KONAT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540000" y="1143000"/>
            <a:ext cx="7993799" cy="2649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Je ještě jedna důležitá funkce modlitby. Máme nejenom říkat Bohu o lidech, aby k Němu přišli, musím také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spc="0">
                <a:ln>
                  <a:noFill/>
                </a:ln>
                <a:solidFill>
                  <a:srgbClr val="CC0000"/>
                </a:solidFill>
                <a:latin typeface="Arial Black" pitchFamily="18"/>
                <a:ea typeface="宋体" pitchFamily="2"/>
                <a:cs typeface="Arial Black" pitchFamily="2"/>
              </a:rPr>
              <a:t>říkat lidem</a:t>
            </a:r>
            <a:r>
              <a:rPr lang="cs-CZ" sz="2800" b="0" i="0" u="none" strike="noStrike" kern="1200" spc="0">
                <a:ln>
                  <a:noFill/>
                </a:ln>
                <a:solidFill>
                  <a:srgbClr val="CC0000"/>
                </a:solidFill>
                <a:latin typeface="Arial Black" pitchFamily="18"/>
                <a:ea typeface="宋体" pitchFamily="2"/>
                <a:cs typeface="Arial Black" pitchFamily="2"/>
              </a:rPr>
              <a:t> </a:t>
            </a:r>
            <a:r>
              <a:rPr lang="en-US" sz="28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o Bohu, abychom přiblížili</a:t>
            </a:r>
            <a:r>
              <a:rPr lang="cs-CZ" sz="28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 </a:t>
            </a:r>
            <a:r>
              <a:rPr lang="cs-CZ" sz="2800" b="0" i="0" u="none" strike="noStrike" kern="1200" spc="0">
                <a:ln>
                  <a:noFill/>
                </a:ln>
                <a:solidFill>
                  <a:srgbClr val="CC0000"/>
                </a:solidFill>
                <a:latin typeface="Arial Black" pitchFamily="18"/>
                <a:ea typeface="宋体" pitchFamily="2"/>
                <a:cs typeface="Arial Black" pitchFamily="2"/>
              </a:rPr>
              <a:t>Boha lidem.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781680" y="5029200"/>
            <a:ext cx="2044440" cy="1533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4"/>
          <p:cNvSpPr/>
          <p:nvPr/>
        </p:nvSpPr>
        <p:spPr>
          <a:xfrm>
            <a:off x="155520" y="-1219320"/>
            <a:ext cx="4924080" cy="2552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AutoShape 6"/>
          <p:cNvSpPr/>
          <p:nvPr/>
        </p:nvSpPr>
        <p:spPr>
          <a:xfrm>
            <a:off x="155520" y="-1219320"/>
            <a:ext cx="4924080" cy="2552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20000" y="4872600"/>
            <a:ext cx="1789560" cy="12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685799" y="1905120"/>
            <a:ext cx="7776360" cy="228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Lidé mohou být na různých úrovních otevřenosti vůči Bohu. Někteří jsou otevření a pozitivní, ale někteří negativní a nepřátelští.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447919" y="3276720"/>
            <a:ext cx="6248160" cy="1309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solidFill>
                  <a:srgbClr val="835E01"/>
                </a:solidFill>
                <a:latin typeface="Arial" pitchFamily="18"/>
                <a:ea typeface="Arial Unicode MS" pitchFamily="2"/>
                <a:cs typeface="Mangal" pitchFamily="2"/>
              </a:rPr>
              <a:t>Prosím podělte se svými myšlenkami.</a:t>
            </a:r>
          </a:p>
        </p:txBody>
      </p:sp>
      <p:sp>
        <p:nvSpPr>
          <p:cNvPr id="3" name="Volný tvar 2"/>
          <p:cNvSpPr/>
          <p:nvPr/>
        </p:nvSpPr>
        <p:spPr>
          <a:xfrm>
            <a:off x="1547640" y="1684440"/>
            <a:ext cx="6048720" cy="82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E39D"/>
          </a:solidFill>
          <a:ln w="38160">
            <a:solidFill>
              <a:srgbClr val="835E01"/>
            </a:solidFill>
            <a:prstDash val="solid"/>
            <a:miter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800" b="0" i="0" u="none" strike="noStrike" kern="1200">
                <a:ln>
                  <a:noFill/>
                </a:ln>
                <a:solidFill>
                  <a:srgbClr val="835E01"/>
                </a:solidFill>
                <a:latin typeface="Arial Black" pitchFamily="34"/>
                <a:ea typeface="Arial Unicode MS" pitchFamily="2"/>
                <a:cs typeface="Mangal" pitchFamily="2"/>
              </a:rPr>
              <a:t>Diskuse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683640" y="1440000"/>
            <a:ext cx="7776360" cy="228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Jejich otevřenost závisí na jejich vnímání Boha, které je postupně utvářeno jejich předchozí zkušeností s Bohem.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683640" y="1440000"/>
            <a:ext cx="7776360" cy="1736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Ke změně takového vnímání budeme potřebovat změnit negativní zkušenosti za pozitivní.</a:t>
            </a:r>
          </a:p>
        </p:txBody>
      </p:sp>
      <p:sp>
        <p:nvSpPr>
          <p:cNvPr id="3" name="Smiley Face 4"/>
          <p:cNvSpPr/>
          <p:nvPr/>
        </p:nvSpPr>
        <p:spPr>
          <a:xfrm>
            <a:off x="2133720" y="4343400"/>
            <a:ext cx="761759" cy="761759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X="" minX="0" maxX="0"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FED46C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Smiley Face 5"/>
          <p:cNvSpPr/>
          <p:nvPr/>
        </p:nvSpPr>
        <p:spPr>
          <a:xfrm>
            <a:off x="990719" y="3352680"/>
            <a:ext cx="761759" cy="761759"/>
          </a:xfrm>
          <a:custGeom>
            <a:avLst>
              <a:gd name="f0" fmla="val 1551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X="" minX="0" maxX="0"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FED46C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683640" y="1114920"/>
            <a:ext cx="7776360" cy="1309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1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18"/>
                <a:ea typeface="宋体" pitchFamily="2"/>
                <a:cs typeface="Arial Black" pitchFamily="2"/>
              </a:rPr>
              <a:t>Jak můžeme Boha přivést do jejich světa?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640" y="2624040"/>
            <a:ext cx="7776360" cy="283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Chceme jim pomoci zakusit Boží milosrdenství a milost v odpovědích na modlitby na úmysly jejich patrných závažných potřeb.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/>
          <p:nvPr/>
        </p:nvSpPr>
        <p:spPr>
          <a:xfrm>
            <a:off x="4995360" y="609480"/>
            <a:ext cx="3504959" cy="3502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1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Využij tento modlitební deník jako jednoduchý nástroj, který nám pomůže začít s modlitbou za naše nejbližší.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683640" y="1285919"/>
            <a:ext cx="777636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6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Při kontaktu s nimi, pokud uvidíme nějakou neočekávanou potřebu, můžeme vyjádřit naši péči nabídnutím modlitby na tento úmysl.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(N</a:t>
            </a:r>
            <a:r>
              <a:rPr lang="en-US" sz="32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emodli se s nimi, ale později v osobní modlitbě</a:t>
            </a:r>
            <a:r>
              <a:rPr lang="cs-CZ" sz="32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683640" y="963359"/>
            <a:ext cx="777636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Při následujícím setkání se zeptej, zda se něco v té věci změnilo.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600" b="1" i="1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„</a:t>
            </a:r>
            <a:r>
              <a:rPr lang="en-US" sz="3600" b="1" i="1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Modlil jsem se na tento úmysl, jak to nyní vypadá</a:t>
            </a:r>
            <a:r>
              <a:rPr lang="cs-CZ" sz="3600" b="1" i="1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?”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600" b="1" i="1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(</a:t>
            </a:r>
            <a:r>
              <a:rPr lang="en-US" sz="32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To ukazuje péči a činí tě věrohodnou osobou, která splnila to, co slibovala</a:t>
            </a:r>
            <a:r>
              <a:rPr lang="cs-CZ" sz="32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533520" y="1007640"/>
            <a:ext cx="8076960" cy="435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Promluvte si o té situaci a vyjádři chuť do další modlitby</a:t>
            </a:r>
            <a:r>
              <a:rPr lang="cs-CZ" sz="36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. </a:t>
            </a:r>
            <a:r>
              <a:rPr lang="cs-CZ" sz="3600" b="1" i="1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„</a:t>
            </a:r>
            <a:r>
              <a:rPr lang="en-US" sz="3600" b="1" i="1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Budu se i nadále modlit na tento úmysl. Je ještě něco, za co bych se měl pro tebe modlit v tomto týdnu</a:t>
            </a:r>
            <a:r>
              <a:rPr lang="cs-CZ" sz="3600" b="1" i="1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?”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6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32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(</a:t>
            </a:r>
            <a:r>
              <a:rPr lang="en-US" sz="32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Pokud řekne o jiné potřebě, poslouchej pozorně a ujisti ho o svých modlitbách</a:t>
            </a:r>
            <a:r>
              <a:rPr lang="cs-CZ" sz="32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/>
          <p:nvPr/>
        </p:nvSpPr>
        <p:spPr>
          <a:xfrm>
            <a:off x="4995360" y="609480"/>
            <a:ext cx="3504959" cy="3502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1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Zapisuj si do modlitebního deníku konkrétní potřeby každé z těchto osob, i s datem žádosti a odpovědi.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28600" y="845280"/>
            <a:ext cx="8161560" cy="82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0" i="0" u="none" strike="noStrike" kern="1200" spc="0">
                <a:ln>
                  <a:noFill/>
                </a:ln>
                <a:solidFill>
                  <a:srgbClr val="A77801"/>
                </a:solidFill>
                <a:latin typeface="Arial Black" pitchFamily="18"/>
                <a:ea typeface="宋体" pitchFamily="2"/>
                <a:cs typeface="Arial Black" pitchFamily="2"/>
              </a:rPr>
              <a:t>Utváření návyku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280" y="0"/>
            <a:ext cx="266652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VIDĚT</a:t>
            </a:r>
          </a:p>
        </p:txBody>
      </p:sp>
      <p:sp>
        <p:nvSpPr>
          <p:cNvPr id="4" name="Rectangle 2"/>
          <p:cNvSpPr/>
          <p:nvPr/>
        </p:nvSpPr>
        <p:spPr>
          <a:xfrm>
            <a:off x="3962520" y="0"/>
            <a:ext cx="262692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B38001"/>
                </a:solidFill>
                <a:latin typeface="Arial Black" pitchFamily="18"/>
                <a:ea typeface="宋体" pitchFamily="2"/>
                <a:cs typeface="Arial Black" pitchFamily="2"/>
              </a:rPr>
              <a:t>POSOUDIT</a:t>
            </a:r>
          </a:p>
        </p:txBody>
      </p:sp>
      <p:sp>
        <p:nvSpPr>
          <p:cNvPr id="5" name="Rectangle 2"/>
          <p:cNvSpPr/>
          <p:nvPr/>
        </p:nvSpPr>
        <p:spPr>
          <a:xfrm>
            <a:off x="6602040" y="0"/>
            <a:ext cx="252936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ED46C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B38001"/>
                </a:solidFill>
                <a:latin typeface="Arial Black" pitchFamily="18"/>
                <a:ea typeface="宋体" pitchFamily="2"/>
                <a:cs typeface="Arial Black" pitchFamily="2"/>
              </a:rPr>
              <a:t>KONAT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1000" y="1800000"/>
            <a:ext cx="8739000" cy="414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3200" b="1" i="1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Modlitební karta</a:t>
            </a:r>
            <a:r>
              <a:rPr lang="en-US" sz="32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. Přiváděj lidi k Bohu. Modli se za jejich spásu.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3200" b="1" i="1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Modlitební deník</a:t>
            </a:r>
            <a:r>
              <a:rPr lang="en-US" sz="32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. Přiváděj Boha k lidem. Ať zakusí Jeho milost a moc.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3200" b="1" i="1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Utváření návyku</a:t>
            </a:r>
            <a:r>
              <a:rPr lang="en-US" sz="3200" b="1" i="0" u="none" strike="noStrike" kern="1200" spc="0">
                <a:ln>
                  <a:noFill/>
                </a:ln>
                <a:solidFill>
                  <a:srgbClr val="A77801"/>
                </a:solidFill>
                <a:latin typeface="Arial" pitchFamily="18"/>
                <a:ea typeface="宋体" pitchFamily="2"/>
                <a:cs typeface="Arial" pitchFamily="2"/>
              </a:rPr>
              <a:t>. Nos u sebe něco, co ti bude připomínat modlitbu. Modli se každodenně po čtyři týdny.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533520" y="1219320"/>
            <a:ext cx="8076960" cy="37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Máme tendenci být jakoby paralyzováni současným stavem konkrétní osoby, aniž  bychom počítali s možností nadpřirozeného Božího zásahu.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609480" y="2209680"/>
            <a:ext cx="7924320" cy="2528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Znáš nějaký příběh, který by ukazoval, že to, co se zdálo nemožné, se nakonec podařilo?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280" y="0"/>
            <a:ext cx="266652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ED46C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VIDĚT</a:t>
            </a:r>
          </a:p>
        </p:txBody>
      </p:sp>
      <p:sp>
        <p:nvSpPr>
          <p:cNvPr id="4" name="Rectangle 2"/>
          <p:cNvSpPr/>
          <p:nvPr/>
        </p:nvSpPr>
        <p:spPr>
          <a:xfrm>
            <a:off x="3962520" y="-5040"/>
            <a:ext cx="262692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B38001"/>
                </a:solidFill>
                <a:latin typeface="Arial Black" pitchFamily="18"/>
                <a:ea typeface="宋体" pitchFamily="2"/>
                <a:cs typeface="Arial Black" pitchFamily="2"/>
              </a:rPr>
              <a:t>POSOUDIT</a:t>
            </a:r>
          </a:p>
        </p:txBody>
      </p:sp>
      <p:sp>
        <p:nvSpPr>
          <p:cNvPr id="5" name="Rectangle 2"/>
          <p:cNvSpPr/>
          <p:nvPr/>
        </p:nvSpPr>
        <p:spPr>
          <a:xfrm>
            <a:off x="6602040" y="0"/>
            <a:ext cx="252936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B38001"/>
                </a:solidFill>
                <a:latin typeface="Arial Black" pitchFamily="18"/>
                <a:ea typeface="宋体" pitchFamily="2"/>
                <a:cs typeface="Arial Black" pitchFamily="2"/>
              </a:rPr>
              <a:t>KONAT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447919" y="3276720"/>
            <a:ext cx="6248160" cy="1918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1" u="none" strike="noStrike" kern="1200">
                <a:ln>
                  <a:noFill/>
                </a:ln>
                <a:solidFill>
                  <a:srgbClr val="835E01"/>
                </a:solidFill>
                <a:latin typeface="Arial" pitchFamily="18"/>
                <a:ea typeface="Arial Unicode MS" pitchFamily="2"/>
                <a:cs typeface="Mangal" pitchFamily="2"/>
              </a:rPr>
              <a:t>Poděl se s druhými příběhem nějakého „nemožného“ obrácení.</a:t>
            </a:r>
            <a:r>
              <a:rPr lang="cs-CZ" sz="4000" b="1" i="0" u="none" strike="noStrike" kern="1200">
                <a:ln>
                  <a:noFill/>
                </a:ln>
                <a:solidFill>
                  <a:srgbClr val="835E01"/>
                </a:solidFill>
                <a:latin typeface="Arial" pitchFamily="18"/>
                <a:ea typeface="Arial Unicode MS" pitchFamily="2"/>
                <a:cs typeface="Mangal" pitchFamily="2"/>
              </a:rPr>
              <a:t>.</a:t>
            </a:r>
          </a:p>
        </p:txBody>
      </p:sp>
      <p:sp>
        <p:nvSpPr>
          <p:cNvPr id="3" name="Volný tvar 2"/>
          <p:cNvSpPr/>
          <p:nvPr/>
        </p:nvSpPr>
        <p:spPr>
          <a:xfrm>
            <a:off x="1547640" y="1684440"/>
            <a:ext cx="6048720" cy="82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E39D"/>
          </a:solidFill>
          <a:ln w="38160">
            <a:solidFill>
              <a:srgbClr val="835E01"/>
            </a:solidFill>
            <a:prstDash val="solid"/>
            <a:miter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800" b="0" i="0" u="none" strike="noStrike" kern="1200">
                <a:ln>
                  <a:noFill/>
                </a:ln>
                <a:solidFill>
                  <a:srgbClr val="835E01"/>
                </a:solidFill>
                <a:latin typeface="Arial Black" pitchFamily="34"/>
                <a:ea typeface="Arial Unicode MS" pitchFamily="2"/>
                <a:cs typeface="Mangal" pitchFamily="2"/>
              </a:rPr>
              <a:t>Diskuse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762120" y="2438280"/>
            <a:ext cx="7467119" cy="1918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1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Co myslíte, že mohlo způsobit zlom a učinit nemožné možným?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280" y="0"/>
            <a:ext cx="266652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ED46C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VIDĚT</a:t>
            </a:r>
          </a:p>
        </p:txBody>
      </p:sp>
      <p:sp>
        <p:nvSpPr>
          <p:cNvPr id="4" name="Rectangle 2"/>
          <p:cNvSpPr/>
          <p:nvPr/>
        </p:nvSpPr>
        <p:spPr>
          <a:xfrm>
            <a:off x="3962520" y="-5040"/>
            <a:ext cx="262692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B38001"/>
                </a:solidFill>
                <a:latin typeface="Arial Black" pitchFamily="18"/>
                <a:ea typeface="宋体" pitchFamily="2"/>
                <a:cs typeface="Arial Black" pitchFamily="2"/>
              </a:rPr>
              <a:t>POSOUDIT</a:t>
            </a:r>
          </a:p>
        </p:txBody>
      </p:sp>
      <p:sp>
        <p:nvSpPr>
          <p:cNvPr id="5" name="Rectangle 2"/>
          <p:cNvSpPr/>
          <p:nvPr/>
        </p:nvSpPr>
        <p:spPr>
          <a:xfrm>
            <a:off x="6602040" y="0"/>
            <a:ext cx="252936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8D01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2900" b="0" i="0" u="none" strike="noStrike" kern="1200" spc="0">
                <a:ln>
                  <a:noFill/>
                </a:ln>
                <a:solidFill>
                  <a:srgbClr val="B38001"/>
                </a:solidFill>
                <a:latin typeface="Arial Black" pitchFamily="18"/>
                <a:ea typeface="宋体" pitchFamily="2"/>
                <a:cs typeface="Arial Black" pitchFamily="2"/>
              </a:rPr>
              <a:t>KONAT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447919" y="3276720"/>
            <a:ext cx="6248160" cy="1309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000" b="1" i="0" u="none" strike="noStrike" kern="1200">
                <a:ln>
                  <a:noFill/>
                </a:ln>
                <a:solidFill>
                  <a:srgbClr val="835E01"/>
                </a:solidFill>
                <a:latin typeface="Arial" pitchFamily="18"/>
                <a:ea typeface="Arial Unicode MS" pitchFamily="2"/>
                <a:cs typeface="Mangal" pitchFamily="2"/>
              </a:rPr>
              <a:t>Prosím podělte se svými myšlenkami.</a:t>
            </a:r>
          </a:p>
        </p:txBody>
      </p:sp>
      <p:sp>
        <p:nvSpPr>
          <p:cNvPr id="3" name="Volný tvar 2"/>
          <p:cNvSpPr/>
          <p:nvPr/>
        </p:nvSpPr>
        <p:spPr>
          <a:xfrm>
            <a:off x="1547640" y="1684440"/>
            <a:ext cx="6048720" cy="82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E39D"/>
          </a:solidFill>
          <a:ln w="38160">
            <a:solidFill>
              <a:srgbClr val="835E01"/>
            </a:solidFill>
            <a:prstDash val="solid"/>
            <a:miter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4800" b="0" i="0" u="none" strike="noStrike" kern="1200">
                <a:ln>
                  <a:noFill/>
                </a:ln>
                <a:solidFill>
                  <a:srgbClr val="835E01"/>
                </a:solidFill>
                <a:latin typeface="Arial Black" pitchFamily="34"/>
                <a:ea typeface="Arial Unicode MS" pitchFamily="2"/>
                <a:cs typeface="Mangal" pitchFamily="2"/>
              </a:rPr>
              <a:t>Diskuse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533520" y="1548360"/>
            <a:ext cx="8076960" cy="2528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 spc="0">
                <a:ln>
                  <a:noFill/>
                </a:ln>
                <a:solidFill>
                  <a:srgbClr val="835E01"/>
                </a:solidFill>
                <a:latin typeface="Arial Black" pitchFamily="18"/>
                <a:ea typeface="宋体" pitchFamily="2"/>
                <a:cs typeface="Arial Black" pitchFamily="2"/>
              </a:rPr>
              <a:t>Obvykle k našemu překvapení zjistíme, že se někdo delší dobu věrně modlil za danou osobu.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Výchozí 9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Výchozí 10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Výchozí 1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ýchozí 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ýchozí 3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Výchozí 4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ýchozí 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Výchozí 6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Výchozí 7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Výchozí 8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640</Words>
  <Application>Microsoft Office PowerPoint</Application>
  <PresentationFormat>Předvádění na obrazovce (4:3)</PresentationFormat>
  <Paragraphs>189</Paragraphs>
  <Slides>38</Slides>
  <Notes>38</Notes>
  <HiddenSlides>0</HiddenSlides>
  <MMClips>0</MMClips>
  <ScaleCrop>false</ScaleCrop>
  <HeadingPairs>
    <vt:vector size="4" baseType="variant">
      <vt:variant>
        <vt:lpstr>Motiv</vt:lpstr>
      </vt:variant>
      <vt:variant>
        <vt:i4>12</vt:i4>
      </vt:variant>
      <vt:variant>
        <vt:lpstr>Nadpisy snímků</vt:lpstr>
      </vt:variant>
      <vt:variant>
        <vt:i4>38</vt:i4>
      </vt:variant>
    </vt:vector>
  </HeadingPairs>
  <TitlesOfParts>
    <vt:vector size="50" baseType="lpstr">
      <vt:lpstr>Výchozí</vt:lpstr>
      <vt:lpstr>Výchozí 1</vt:lpstr>
      <vt:lpstr>Výchozí 2</vt:lpstr>
      <vt:lpstr>Výchozí 3</vt:lpstr>
      <vt:lpstr>Výchozí 4</vt:lpstr>
      <vt:lpstr>Výchozí 5</vt:lpstr>
      <vt:lpstr>Výchozí 6</vt:lpstr>
      <vt:lpstr>Výchozí 7</vt:lpstr>
      <vt:lpstr>Výchozí 8</vt:lpstr>
      <vt:lpstr>Výchozí 9</vt:lpstr>
      <vt:lpstr>Výchozí 10</vt:lpstr>
      <vt:lpstr>Výchozí 11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</dc:creator>
  <cp:lastModifiedBy>Jan</cp:lastModifiedBy>
  <cp:revision>7</cp:revision>
  <dcterms:modified xsi:type="dcterms:W3CDTF">2016-03-05T06:36:13Z</dcterms:modified>
</cp:coreProperties>
</file>